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105" roundtripDataSignature="AMtx7mgRhQ+7sL97FTo0ZqZa2JCM3/+QB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6BF4C20-0FBE-4508-A18B-C4175707E329}">
  <a:tblStyle styleId="{B6BF4C20-0FBE-4508-A18B-C4175707E329}" styleName="Table_0">
    <a:wholeTbl>
      <a:tcTxStyle b="off" i="off">
        <a:font>
          <a:latin typeface="Arial"/>
          <a:ea typeface="Arial"/>
          <a:cs typeface="Arial"/>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E8ECF4"/>
          </a:solidFill>
        </a:fill>
      </a:tcStyle>
    </a:wholeTbl>
    <a:band1H>
      <a:tcTxStyle b="off" i="off"/>
      <a:tcStyle>
        <a:fill>
          <a:solidFill>
            <a:srgbClr val="CFD7E7"/>
          </a:solidFill>
        </a:fill>
      </a:tcStyle>
    </a:band1H>
    <a:band2H>
      <a:tcTxStyle b="off" i="off"/>
    </a:band2H>
    <a:band1V>
      <a:tcTxStyle b="off" i="off"/>
      <a:tcStyle>
        <a:fill>
          <a:solidFill>
            <a:srgbClr val="CFD7E7"/>
          </a:solidFill>
        </a:fill>
      </a:tcStyle>
    </a:band1V>
    <a:band2V>
      <a:tcTxStyle b="off" i="off"/>
    </a:band2V>
    <a:lastCol>
      <a:tcTxStyle b="on" i="off">
        <a:font>
          <a:latin typeface="Arial"/>
          <a:ea typeface="Arial"/>
          <a:cs typeface="Arial"/>
        </a:font>
        <a:srgbClr val="FFFFFF"/>
      </a:tcTxStyle>
      <a:tcStyle>
        <a:fill>
          <a:solidFill>
            <a:srgbClr val="4F81BD"/>
          </a:solidFill>
        </a:fill>
      </a:tcStyle>
    </a:lastCol>
    <a:firstCol>
      <a:tcTxStyle b="on" i="off">
        <a:font>
          <a:latin typeface="Arial"/>
          <a:ea typeface="Arial"/>
          <a:cs typeface="Arial"/>
        </a:font>
        <a:srgbClr val="FFFFFF"/>
      </a:tcTxStyle>
      <a:tcStyle>
        <a:fill>
          <a:solidFill>
            <a:srgbClr val="4F81BD"/>
          </a:solidFill>
        </a:fill>
      </a:tcStyle>
    </a:firstCol>
    <a:lastRow>
      <a:tcTxStyle b="on" i="off">
        <a:font>
          <a:latin typeface="Arial"/>
          <a:ea typeface="Arial"/>
          <a:cs typeface="Arial"/>
        </a:font>
        <a:srgbClr val="FFFFFF"/>
      </a:tcTxStyle>
      <a:tcStyle>
        <a:tcBdr>
          <a:top>
            <a:ln cap="flat" cmpd="sng" w="38100">
              <a:solidFill>
                <a:srgbClr val="FFFFFF"/>
              </a:solidFill>
              <a:prstDash val="solid"/>
              <a:round/>
              <a:headEnd len="sm" w="sm" type="none"/>
              <a:tailEnd len="sm" w="sm" type="none"/>
            </a:ln>
          </a:top>
        </a:tcBdr>
        <a:fill>
          <a:solidFill>
            <a:srgbClr val="4F81BD"/>
          </a:solidFill>
        </a:fill>
      </a:tcStyle>
    </a:lastRow>
    <a:seCell>
      <a:tcTxStyle b="off" i="off"/>
    </a:seCell>
    <a:swCell>
      <a:tcTxStyle b="off" i="off"/>
    </a:swCell>
    <a:firstRow>
      <a:tcTxStyle b="on" i="off">
        <a:font>
          <a:latin typeface="Arial"/>
          <a:ea typeface="Arial"/>
          <a:cs typeface="Arial"/>
        </a:font>
        <a:srgbClr val="FFFFFF"/>
      </a:tcTxStyle>
      <a:tcStyle>
        <a:tcBdr>
          <a:bottom>
            <a:ln cap="flat" cmpd="sng" w="38100">
              <a:solidFill>
                <a:srgbClr val="FFFFFF"/>
              </a:solidFill>
              <a:prstDash val="solid"/>
              <a:round/>
              <a:headEnd len="sm" w="sm" type="none"/>
              <a:tailEnd len="sm" w="sm" type="none"/>
            </a:ln>
          </a:bottom>
        </a:tcBdr>
        <a:fill>
          <a:solidFill>
            <a:srgbClr val="4F81BD"/>
          </a:solidFill>
        </a:fill>
      </a:tcStyle>
    </a:firstRow>
    <a:neCell>
      <a:tcTxStyle b="off" i="off"/>
    </a:neCell>
    <a:nwCell>
      <a:tcTxStyle b="off" i="off"/>
    </a:nwCell>
  </a:tblStyle>
  <a:tblStyle styleId="{88B23F36-2FB6-42BD-8DF6-908EA9C1AA4D}"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b="off" i="off"/>
      <a:tcStyle>
        <a:fill>
          <a:solidFill>
            <a:srgbClr val="CFD7E7"/>
          </a:solidFill>
        </a:fill>
      </a:tcStyle>
    </a:band1H>
    <a:band2H>
      <a:tcTxStyle b="off" i="off"/>
    </a:band2H>
    <a:band1V>
      <a:tcTxStyle b="off" i="off"/>
      <a:tcStyle>
        <a:fill>
          <a:solidFill>
            <a:srgbClr val="CFD7E7"/>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B2B822F1-B311-40D8-A834-B965DDE17858}" styleName="Table_2">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05" Type="http://customschemas.google.com/relationships/presentationmetadata" Target="metadata"/><Relationship Id="rId104" Type="http://schemas.openxmlformats.org/officeDocument/2006/relationships/slide" Target="slides/slide97.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103" Type="http://schemas.openxmlformats.org/officeDocument/2006/relationships/slide" Target="slides/slide96.xml"/><Relationship Id="rId102" Type="http://schemas.openxmlformats.org/officeDocument/2006/relationships/slide" Target="slides/slide95.xml"/><Relationship Id="rId101" Type="http://schemas.openxmlformats.org/officeDocument/2006/relationships/slide" Target="slides/slide94.xml"/><Relationship Id="rId100" Type="http://schemas.openxmlformats.org/officeDocument/2006/relationships/slide" Target="slides/slide93.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95" Type="http://schemas.openxmlformats.org/officeDocument/2006/relationships/slide" Target="slides/slide88.xml"/><Relationship Id="rId94" Type="http://schemas.openxmlformats.org/officeDocument/2006/relationships/slide" Target="slides/slide87.xml"/><Relationship Id="rId97" Type="http://schemas.openxmlformats.org/officeDocument/2006/relationships/slide" Target="slides/slide90.xml"/><Relationship Id="rId96" Type="http://schemas.openxmlformats.org/officeDocument/2006/relationships/slide" Target="slides/slide89.xml"/><Relationship Id="rId11" Type="http://schemas.openxmlformats.org/officeDocument/2006/relationships/slide" Target="slides/slide4.xml"/><Relationship Id="rId99" Type="http://schemas.openxmlformats.org/officeDocument/2006/relationships/slide" Target="slides/slide92.xml"/><Relationship Id="rId10" Type="http://schemas.openxmlformats.org/officeDocument/2006/relationships/slide" Target="slides/slide3.xml"/><Relationship Id="rId98" Type="http://schemas.openxmlformats.org/officeDocument/2006/relationships/slide" Target="slides/slide91.xml"/><Relationship Id="rId13" Type="http://schemas.openxmlformats.org/officeDocument/2006/relationships/slide" Target="slides/slide6.xml"/><Relationship Id="rId12" Type="http://schemas.openxmlformats.org/officeDocument/2006/relationships/slide" Target="slides/slide5.xml"/><Relationship Id="rId91" Type="http://schemas.openxmlformats.org/officeDocument/2006/relationships/slide" Target="slides/slide84.xml"/><Relationship Id="rId90" Type="http://schemas.openxmlformats.org/officeDocument/2006/relationships/slide" Target="slides/slide83.xml"/><Relationship Id="rId93" Type="http://schemas.openxmlformats.org/officeDocument/2006/relationships/slide" Target="slides/slide86.xml"/><Relationship Id="rId92" Type="http://schemas.openxmlformats.org/officeDocument/2006/relationships/slide" Target="slides/slide8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 Id="rId84" Type="http://schemas.openxmlformats.org/officeDocument/2006/relationships/slide" Target="slides/slide77.xml"/><Relationship Id="rId83" Type="http://schemas.openxmlformats.org/officeDocument/2006/relationships/slide" Target="slides/slide76.xml"/><Relationship Id="rId86" Type="http://schemas.openxmlformats.org/officeDocument/2006/relationships/slide" Target="slides/slide79.xml"/><Relationship Id="rId85" Type="http://schemas.openxmlformats.org/officeDocument/2006/relationships/slide" Target="slides/slide78.xml"/><Relationship Id="rId88" Type="http://schemas.openxmlformats.org/officeDocument/2006/relationships/slide" Target="slides/slide81.xml"/><Relationship Id="rId87" Type="http://schemas.openxmlformats.org/officeDocument/2006/relationships/slide" Target="slides/slide80.xml"/><Relationship Id="rId89" Type="http://schemas.openxmlformats.org/officeDocument/2006/relationships/slide" Target="slides/slide82.xml"/><Relationship Id="rId80" Type="http://schemas.openxmlformats.org/officeDocument/2006/relationships/slide" Target="slides/slide73.xml"/><Relationship Id="rId82" Type="http://schemas.openxmlformats.org/officeDocument/2006/relationships/slide" Target="slides/slide75.xml"/><Relationship Id="rId81" Type="http://schemas.openxmlformats.org/officeDocument/2006/relationships/slide" Target="slides/slide74.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slide" Target="slides/slide66.xml"/><Relationship Id="rId72" Type="http://schemas.openxmlformats.org/officeDocument/2006/relationships/slide" Target="slides/slide65.xml"/><Relationship Id="rId75" Type="http://schemas.openxmlformats.org/officeDocument/2006/relationships/slide" Target="slides/slide68.xml"/><Relationship Id="rId74" Type="http://schemas.openxmlformats.org/officeDocument/2006/relationships/slide" Target="slides/slide67.xml"/><Relationship Id="rId77" Type="http://schemas.openxmlformats.org/officeDocument/2006/relationships/slide" Target="slides/slide70.xml"/><Relationship Id="rId76" Type="http://schemas.openxmlformats.org/officeDocument/2006/relationships/slide" Target="slides/slide69.xml"/><Relationship Id="rId79" Type="http://schemas.openxmlformats.org/officeDocument/2006/relationships/slide" Target="slides/slide72.xml"/><Relationship Id="rId78" Type="http://schemas.openxmlformats.org/officeDocument/2006/relationships/slide" Target="slides/slide71.xml"/><Relationship Id="rId71" Type="http://schemas.openxmlformats.org/officeDocument/2006/relationships/slide" Target="slides/slide64.xml"/><Relationship Id="rId70" Type="http://schemas.openxmlformats.org/officeDocument/2006/relationships/slide" Target="slides/slide63.xml"/><Relationship Id="rId62" Type="http://schemas.openxmlformats.org/officeDocument/2006/relationships/slide" Target="slides/slide55.xml"/><Relationship Id="rId61" Type="http://schemas.openxmlformats.org/officeDocument/2006/relationships/slide" Target="slides/slide54.xml"/><Relationship Id="rId64" Type="http://schemas.openxmlformats.org/officeDocument/2006/relationships/slide" Target="slides/slide57.xml"/><Relationship Id="rId63" Type="http://schemas.openxmlformats.org/officeDocument/2006/relationships/slide" Target="slides/slide56.xml"/><Relationship Id="rId66" Type="http://schemas.openxmlformats.org/officeDocument/2006/relationships/slide" Target="slides/slide59.xml"/><Relationship Id="rId65" Type="http://schemas.openxmlformats.org/officeDocument/2006/relationships/slide" Target="slides/slide58.xml"/><Relationship Id="rId68" Type="http://schemas.openxmlformats.org/officeDocument/2006/relationships/slide" Target="slides/slide61.xml"/><Relationship Id="rId67" Type="http://schemas.openxmlformats.org/officeDocument/2006/relationships/slide" Target="slides/slide60.xml"/><Relationship Id="rId60" Type="http://schemas.openxmlformats.org/officeDocument/2006/relationships/slide" Target="slides/slide53.xml"/><Relationship Id="rId69" Type="http://schemas.openxmlformats.org/officeDocument/2006/relationships/slide" Target="slides/slide6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55" Type="http://schemas.openxmlformats.org/officeDocument/2006/relationships/slide" Target="slides/slide48.xml"/><Relationship Id="rId54" Type="http://schemas.openxmlformats.org/officeDocument/2006/relationships/slide" Target="slides/slide47.xml"/><Relationship Id="rId57" Type="http://schemas.openxmlformats.org/officeDocument/2006/relationships/slide" Target="slides/slide50.xml"/><Relationship Id="rId56" Type="http://schemas.openxmlformats.org/officeDocument/2006/relationships/slide" Target="slides/slide49.xml"/><Relationship Id="rId59" Type="http://schemas.openxmlformats.org/officeDocument/2006/relationships/slide" Target="slides/slide52.xml"/><Relationship Id="rId58"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4" name="Google Shape;154;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2" name="Google Shape;232;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0" name="Google Shape;240;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253" name="Google Shape;253;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8:notes"/>
          <p:cNvSpPr/>
          <p:nvPr>
            <p:ph idx="2" type="sldImg"/>
          </p:nvPr>
        </p:nvSpPr>
        <p:spPr>
          <a:xfrm>
            <a:off x="506897" y="686361"/>
            <a:ext cx="58443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
              <a:t>Update this slide deck each week. Hide (don’t delete) slides that aren’t used (ie When no new or renewing members, hide that slide). Be sure to add new members in the Weekly Presentation slides, update Feature Presenter(s), update VP Report slide, etc.</a:t>
            </a:r>
            <a:endParaRPr/>
          </a:p>
          <a:p>
            <a:pPr indent="0" lvl="0" marL="0" marR="0" rtl="0" algn="l">
              <a:lnSpc>
                <a:spcPct val="100000"/>
              </a:lnSpc>
              <a:spcBef>
                <a:spcPts val="0"/>
              </a:spcBef>
              <a:spcAft>
                <a:spcPts val="0"/>
              </a:spcAft>
              <a:buClr>
                <a:schemeClr val="dk1"/>
              </a:buClr>
              <a:buSzPts val="1200"/>
              <a:buFont typeface="Arial"/>
              <a:buNone/>
            </a:pPr>
            <a:r>
              <a:t/>
            </a:r>
            <a:endParaRPr/>
          </a:p>
          <a:p>
            <a:pPr indent="0" lvl="0" marL="0" marR="0" rtl="0" algn="l">
              <a:lnSpc>
                <a:spcPct val="100000"/>
              </a:lnSpc>
              <a:spcBef>
                <a:spcPts val="0"/>
              </a:spcBef>
              <a:spcAft>
                <a:spcPts val="0"/>
              </a:spcAft>
              <a:buClr>
                <a:schemeClr val="dk1"/>
              </a:buClr>
              <a:buSzPts val="1200"/>
              <a:buFont typeface="Arial"/>
              <a:buNone/>
            </a:pPr>
            <a:r>
              <a:rPr lang="en"/>
              <a:t>During the first 15 minutes of the meeting (known during in-person meetings as the Open Networking time) members should be encouraged to use the CHAT to network. Leadership Team and chapter members will conduct audio testing and troubleshoot connections as needed during this time.</a:t>
            </a:r>
            <a:endParaRPr/>
          </a:p>
          <a:p>
            <a:pPr indent="0" lvl="0" marL="0" rtl="0" algn="l">
              <a:lnSpc>
                <a:spcPct val="100000"/>
              </a:lnSpc>
              <a:spcBef>
                <a:spcPts val="360"/>
              </a:spcBef>
              <a:spcAft>
                <a:spcPts val="0"/>
              </a:spcAft>
              <a:buSzPts val="1100"/>
              <a:buNone/>
            </a:pPr>
            <a:r>
              <a:t/>
            </a:r>
            <a:endParaRPr/>
          </a:p>
        </p:txBody>
      </p:sp>
      <p:sp>
        <p:nvSpPr>
          <p:cNvPr id="260" name="Google Shape;260;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0:notes"/>
          <p:cNvSpPr txBox="1"/>
          <p:nvPr>
            <p:ph idx="1" type="body"/>
          </p:nvPr>
        </p:nvSpPr>
        <p:spPr>
          <a:xfrm>
            <a:off x="686113" y="4400688"/>
            <a:ext cx="54858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8" name="Google Shape;268;p10:notes"/>
          <p:cNvSpPr/>
          <p:nvPr>
            <p:ph idx="2" type="sldImg"/>
          </p:nvPr>
        </p:nvSpPr>
        <p:spPr>
          <a:xfrm>
            <a:off x="693946" y="1142608"/>
            <a:ext cx="5469900" cy="3086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1:notes"/>
          <p:cNvSpPr/>
          <p:nvPr>
            <p:ph idx="2" type="sldImg"/>
          </p:nvPr>
        </p:nvSpPr>
        <p:spPr>
          <a:xfrm>
            <a:off x="522288" y="679450"/>
            <a:ext cx="6032400" cy="3394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
              <a:t>Acknowledge Visitors and Subs (do not introduce them individually here)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Introduce your Leadership Team: (Name, Chapter Role, “Helps with…”)</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Instruct chapter leaders to unmute themselves so as you announce them, they can wave and say hello without having a delay. They can mute themselves again after you have introduced them.</a:t>
            </a:r>
            <a:endParaRPr/>
          </a:p>
        </p:txBody>
      </p:sp>
      <p:sp>
        <p:nvSpPr>
          <p:cNvPr id="276" name="Google Shape;276;p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2:notes"/>
          <p:cNvSpPr/>
          <p:nvPr>
            <p:ph idx="2" type="sldImg"/>
          </p:nvPr>
        </p:nvSpPr>
        <p:spPr>
          <a:xfrm>
            <a:off x="506897" y="686361"/>
            <a:ext cx="58443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SzPts val="1100"/>
              <a:buNone/>
            </a:pPr>
            <a:r>
              <a:rPr lang="en" sz="570"/>
              <a:t>PRESIDENT -- CORE VALUE MOMENT: BNI has 7 guiding CORE VALUES. Share one of them with a brief highlight of why it means something to you.</a:t>
            </a:r>
            <a:endParaRPr/>
          </a:p>
          <a:p>
            <a:pPr indent="0" lvl="0" marL="0" rtl="0" algn="l">
              <a:lnSpc>
                <a:spcPct val="80000"/>
              </a:lnSpc>
              <a:spcBef>
                <a:spcPts val="171"/>
              </a:spcBef>
              <a:spcAft>
                <a:spcPts val="0"/>
              </a:spcAft>
              <a:buSzPts val="1100"/>
              <a:buNone/>
            </a:pPr>
            <a:r>
              <a:t/>
            </a:r>
            <a:endParaRPr sz="570"/>
          </a:p>
          <a:p>
            <a:pPr indent="0" lvl="0" marL="0" rtl="0" algn="l">
              <a:lnSpc>
                <a:spcPct val="80000"/>
              </a:lnSpc>
              <a:spcBef>
                <a:spcPts val="285"/>
              </a:spcBef>
              <a:spcAft>
                <a:spcPts val="0"/>
              </a:spcAft>
              <a:buSzPts val="1100"/>
              <a:buNone/>
            </a:pPr>
            <a:r>
              <a:rPr b="1" lang="en" sz="950">
                <a:solidFill>
                  <a:srgbClr val="C00000"/>
                </a:solidFill>
                <a:latin typeface="Arial"/>
                <a:ea typeface="Arial"/>
                <a:cs typeface="Arial"/>
                <a:sym typeface="Arial"/>
              </a:rPr>
              <a:t>Givers Gain®</a:t>
            </a:r>
            <a:endParaRPr/>
          </a:p>
          <a:p>
            <a:pPr indent="0" lvl="0" marL="0" rtl="0" algn="l">
              <a:lnSpc>
                <a:spcPct val="80000"/>
              </a:lnSpc>
              <a:spcBef>
                <a:spcPts val="228"/>
              </a:spcBef>
              <a:spcAft>
                <a:spcPts val="0"/>
              </a:spcAft>
              <a:buSzPts val="1100"/>
              <a:buNone/>
            </a:pPr>
            <a:r>
              <a:rPr lang="en" sz="760">
                <a:latin typeface="Arial"/>
                <a:ea typeface="Arial"/>
                <a:cs typeface="Arial"/>
                <a:sym typeface="Arial"/>
              </a:rPr>
              <a:t>Be willing to give first, before you expect to gain. Giving unconditionally creates a better world for everyone and creates important opportunities and lasting relationships.</a:t>
            </a:r>
            <a:endParaRPr/>
          </a:p>
          <a:p>
            <a:pPr indent="0" lvl="0" marL="0" rtl="0" algn="l">
              <a:lnSpc>
                <a:spcPct val="80000"/>
              </a:lnSpc>
              <a:spcBef>
                <a:spcPts val="171"/>
              </a:spcBef>
              <a:spcAft>
                <a:spcPts val="0"/>
              </a:spcAft>
              <a:buSzPts val="1100"/>
              <a:buNone/>
            </a:pPr>
            <a:r>
              <a:t/>
            </a:r>
            <a:endParaRPr sz="570">
              <a:latin typeface="Arial"/>
              <a:ea typeface="Arial"/>
              <a:cs typeface="Arial"/>
              <a:sym typeface="Arial"/>
            </a:endParaRPr>
          </a:p>
          <a:p>
            <a:pPr indent="0" lvl="0" marL="0" rtl="0" algn="l">
              <a:lnSpc>
                <a:spcPct val="80000"/>
              </a:lnSpc>
              <a:spcBef>
                <a:spcPts val="228"/>
              </a:spcBef>
              <a:spcAft>
                <a:spcPts val="0"/>
              </a:spcAft>
              <a:buSzPts val="1100"/>
              <a:buNone/>
            </a:pPr>
            <a:r>
              <a:rPr b="1" lang="en" sz="760">
                <a:solidFill>
                  <a:srgbClr val="C00000"/>
                </a:solidFill>
                <a:latin typeface="Arial"/>
                <a:ea typeface="Arial"/>
                <a:cs typeface="Arial"/>
                <a:sym typeface="Arial"/>
              </a:rPr>
              <a:t>Building Relationships </a:t>
            </a:r>
            <a:endParaRPr/>
          </a:p>
          <a:p>
            <a:pPr indent="0" lvl="0" marL="0" rtl="0" algn="l">
              <a:lnSpc>
                <a:spcPct val="80000"/>
              </a:lnSpc>
              <a:spcBef>
                <a:spcPts val="171"/>
              </a:spcBef>
              <a:spcAft>
                <a:spcPts val="0"/>
              </a:spcAft>
              <a:buSzPts val="1100"/>
              <a:buNone/>
            </a:pPr>
            <a:r>
              <a:rPr lang="en" sz="570">
                <a:latin typeface="Arial"/>
                <a:ea typeface="Arial"/>
                <a:cs typeface="Arial"/>
                <a:sym typeface="Arial"/>
              </a:rPr>
              <a:t>Building strong relationships creates an environment of trust and support that yields happiness, opportunity and meaning.  </a:t>
            </a:r>
            <a:endParaRPr/>
          </a:p>
          <a:p>
            <a:pPr indent="0" lvl="0" marL="0" rtl="0" algn="l">
              <a:lnSpc>
                <a:spcPct val="80000"/>
              </a:lnSpc>
              <a:spcBef>
                <a:spcPts val="149"/>
              </a:spcBef>
              <a:spcAft>
                <a:spcPts val="0"/>
              </a:spcAft>
              <a:buSzPts val="1100"/>
              <a:buNone/>
            </a:pPr>
            <a:r>
              <a:t/>
            </a:r>
            <a:endParaRPr sz="498">
              <a:latin typeface="Arial"/>
              <a:ea typeface="Arial"/>
              <a:cs typeface="Arial"/>
              <a:sym typeface="Arial"/>
            </a:endParaRPr>
          </a:p>
          <a:p>
            <a:pPr indent="0" lvl="0" marL="0" rtl="0" algn="l">
              <a:lnSpc>
                <a:spcPct val="80000"/>
              </a:lnSpc>
              <a:spcBef>
                <a:spcPts val="228"/>
              </a:spcBef>
              <a:spcAft>
                <a:spcPts val="0"/>
              </a:spcAft>
              <a:buSzPts val="1100"/>
              <a:buNone/>
            </a:pPr>
            <a:r>
              <a:rPr b="1" lang="en" sz="760">
                <a:solidFill>
                  <a:srgbClr val="C00000"/>
                </a:solidFill>
                <a:latin typeface="Arial"/>
                <a:ea typeface="Arial"/>
                <a:cs typeface="Arial"/>
                <a:sym typeface="Arial"/>
              </a:rPr>
              <a:t>Lifelong Learning</a:t>
            </a:r>
            <a:endParaRPr/>
          </a:p>
          <a:p>
            <a:pPr indent="0" lvl="0" marL="0" rtl="0" algn="l">
              <a:lnSpc>
                <a:spcPct val="80000"/>
              </a:lnSpc>
              <a:spcBef>
                <a:spcPts val="171"/>
              </a:spcBef>
              <a:spcAft>
                <a:spcPts val="0"/>
              </a:spcAft>
              <a:buSzPts val="1100"/>
              <a:buNone/>
            </a:pPr>
            <a:r>
              <a:rPr lang="en" sz="570">
                <a:latin typeface="Arial"/>
                <a:ea typeface="Arial"/>
                <a:cs typeface="Arial"/>
                <a:sym typeface="Arial"/>
              </a:rPr>
              <a:t>Invest in yourself to become the leader you want to be. Your value grows as you develop your knowledge and skills.  Lifelong learning and lifelong happiness are intimately connected.</a:t>
            </a:r>
            <a:endParaRPr/>
          </a:p>
          <a:p>
            <a:pPr indent="0" lvl="0" marL="0" rtl="0" algn="l">
              <a:lnSpc>
                <a:spcPct val="80000"/>
              </a:lnSpc>
              <a:spcBef>
                <a:spcPts val="157"/>
              </a:spcBef>
              <a:spcAft>
                <a:spcPts val="0"/>
              </a:spcAft>
              <a:buSzPts val="1100"/>
              <a:buNone/>
            </a:pPr>
            <a:r>
              <a:t/>
            </a:r>
            <a:endParaRPr b="1" sz="522">
              <a:solidFill>
                <a:srgbClr val="C00000"/>
              </a:solidFill>
              <a:latin typeface="Arial"/>
              <a:ea typeface="Arial"/>
              <a:cs typeface="Arial"/>
              <a:sym typeface="Arial"/>
            </a:endParaRPr>
          </a:p>
          <a:p>
            <a:pPr indent="0" lvl="0" marL="0" rtl="0" algn="l">
              <a:lnSpc>
                <a:spcPct val="80000"/>
              </a:lnSpc>
              <a:spcBef>
                <a:spcPts val="228"/>
              </a:spcBef>
              <a:spcAft>
                <a:spcPts val="0"/>
              </a:spcAft>
              <a:buSzPts val="1100"/>
              <a:buNone/>
            </a:pPr>
            <a:r>
              <a:rPr b="1" lang="en" sz="760">
                <a:solidFill>
                  <a:srgbClr val="C00000"/>
                </a:solidFill>
                <a:latin typeface="Arial"/>
                <a:ea typeface="Arial"/>
                <a:cs typeface="Arial"/>
                <a:sym typeface="Arial"/>
              </a:rPr>
              <a:t>Traditions + Innovation</a:t>
            </a:r>
            <a:endParaRPr/>
          </a:p>
          <a:p>
            <a:pPr indent="0" lvl="0" marL="0" rtl="0" algn="l">
              <a:lnSpc>
                <a:spcPct val="80000"/>
              </a:lnSpc>
              <a:spcBef>
                <a:spcPts val="171"/>
              </a:spcBef>
              <a:spcAft>
                <a:spcPts val="0"/>
              </a:spcAft>
              <a:buSzPts val="1100"/>
              <a:buNone/>
            </a:pPr>
            <a:r>
              <a:rPr lang="en" sz="570">
                <a:latin typeface="Arial"/>
                <a:ea typeface="Arial"/>
                <a:cs typeface="Arial"/>
                <a:sym typeface="Arial"/>
              </a:rPr>
              <a:t>We honor our traditions and look to a brighter future fueled by innovation, optimism and excitement.  </a:t>
            </a:r>
            <a:endParaRPr/>
          </a:p>
          <a:p>
            <a:pPr indent="0" lvl="0" marL="0" rtl="0" algn="l">
              <a:lnSpc>
                <a:spcPct val="80000"/>
              </a:lnSpc>
              <a:spcBef>
                <a:spcPts val="171"/>
              </a:spcBef>
              <a:spcAft>
                <a:spcPts val="0"/>
              </a:spcAft>
              <a:buSzPts val="1100"/>
              <a:buNone/>
            </a:pPr>
            <a:r>
              <a:t/>
            </a:r>
            <a:endParaRPr sz="570"/>
          </a:p>
          <a:p>
            <a:pPr indent="0" lvl="0" marL="0" rtl="0" algn="l">
              <a:lnSpc>
                <a:spcPct val="80000"/>
              </a:lnSpc>
              <a:spcBef>
                <a:spcPts val="228"/>
              </a:spcBef>
              <a:spcAft>
                <a:spcPts val="0"/>
              </a:spcAft>
              <a:buSzPts val="1100"/>
              <a:buNone/>
            </a:pPr>
            <a:r>
              <a:rPr b="1" lang="en" sz="760">
                <a:solidFill>
                  <a:srgbClr val="C00000"/>
                </a:solidFill>
                <a:latin typeface="Arial"/>
                <a:ea typeface="Arial"/>
                <a:cs typeface="Arial"/>
                <a:sym typeface="Arial"/>
              </a:rPr>
              <a:t>Positive Attitude</a:t>
            </a:r>
            <a:endParaRPr/>
          </a:p>
          <a:p>
            <a:pPr indent="0" lvl="0" marL="0" rtl="0" algn="l">
              <a:lnSpc>
                <a:spcPct val="80000"/>
              </a:lnSpc>
              <a:spcBef>
                <a:spcPts val="171"/>
              </a:spcBef>
              <a:spcAft>
                <a:spcPts val="0"/>
              </a:spcAft>
              <a:buSzPts val="1100"/>
              <a:buNone/>
            </a:pPr>
            <a:r>
              <a:rPr lang="en" sz="570">
                <a:latin typeface="Arial"/>
                <a:ea typeface="Arial"/>
                <a:cs typeface="Arial"/>
                <a:sym typeface="Arial"/>
              </a:rPr>
              <a:t>We find the good in everything that happens to us, and that propels our lives forward.  Finding the good in every person enables us to attract terrific people, opportunities, and wealth.</a:t>
            </a:r>
            <a:endParaRPr/>
          </a:p>
          <a:p>
            <a:pPr indent="0" lvl="0" marL="0" rtl="0" algn="l">
              <a:lnSpc>
                <a:spcPct val="80000"/>
              </a:lnSpc>
              <a:spcBef>
                <a:spcPts val="171"/>
              </a:spcBef>
              <a:spcAft>
                <a:spcPts val="0"/>
              </a:spcAft>
              <a:buSzPts val="1100"/>
              <a:buNone/>
            </a:pPr>
            <a:r>
              <a:t/>
            </a:r>
            <a:endParaRPr sz="570">
              <a:latin typeface="Arial"/>
              <a:ea typeface="Arial"/>
              <a:cs typeface="Arial"/>
              <a:sym typeface="Arial"/>
            </a:endParaRPr>
          </a:p>
          <a:p>
            <a:pPr indent="0" lvl="0" marL="0" rtl="0" algn="l">
              <a:lnSpc>
                <a:spcPct val="80000"/>
              </a:lnSpc>
              <a:spcBef>
                <a:spcPts val="228"/>
              </a:spcBef>
              <a:spcAft>
                <a:spcPts val="0"/>
              </a:spcAft>
              <a:buSzPts val="1100"/>
              <a:buNone/>
            </a:pPr>
            <a:r>
              <a:rPr b="1" lang="en" sz="760">
                <a:solidFill>
                  <a:srgbClr val="C00000"/>
                </a:solidFill>
                <a:latin typeface="Arial"/>
                <a:ea typeface="Arial"/>
                <a:cs typeface="Arial"/>
                <a:sym typeface="Arial"/>
              </a:rPr>
              <a:t>Accountability</a:t>
            </a:r>
            <a:endParaRPr/>
          </a:p>
          <a:p>
            <a:pPr indent="0" lvl="0" marL="0" rtl="0" algn="l">
              <a:lnSpc>
                <a:spcPct val="80000"/>
              </a:lnSpc>
              <a:spcBef>
                <a:spcPts val="171"/>
              </a:spcBef>
              <a:spcAft>
                <a:spcPts val="0"/>
              </a:spcAft>
              <a:buSzPts val="1100"/>
              <a:buNone/>
            </a:pPr>
            <a:r>
              <a:rPr lang="en" sz="570">
                <a:latin typeface="Arial"/>
                <a:ea typeface="Arial"/>
                <a:cs typeface="Arial"/>
                <a:sym typeface="Arial"/>
              </a:rPr>
              <a:t>We keep the promises we make, especially when it is hard to do so.  This creates trust and supports strong relationships.</a:t>
            </a:r>
            <a:endParaRPr/>
          </a:p>
          <a:p>
            <a:pPr indent="0" lvl="0" marL="0" rtl="0" algn="l">
              <a:lnSpc>
                <a:spcPct val="80000"/>
              </a:lnSpc>
              <a:spcBef>
                <a:spcPts val="171"/>
              </a:spcBef>
              <a:spcAft>
                <a:spcPts val="0"/>
              </a:spcAft>
              <a:buSzPts val="1100"/>
              <a:buNone/>
            </a:pPr>
            <a:r>
              <a:t/>
            </a:r>
            <a:endParaRPr sz="570">
              <a:latin typeface="Arial"/>
              <a:ea typeface="Arial"/>
              <a:cs typeface="Arial"/>
              <a:sym typeface="Arial"/>
            </a:endParaRPr>
          </a:p>
          <a:p>
            <a:pPr indent="0" lvl="0" marL="0" rtl="0" algn="l">
              <a:lnSpc>
                <a:spcPct val="80000"/>
              </a:lnSpc>
              <a:spcBef>
                <a:spcPts val="228"/>
              </a:spcBef>
              <a:spcAft>
                <a:spcPts val="0"/>
              </a:spcAft>
              <a:buSzPts val="1100"/>
              <a:buNone/>
            </a:pPr>
            <a:r>
              <a:rPr b="1" lang="en" sz="760">
                <a:solidFill>
                  <a:srgbClr val="C00000"/>
                </a:solidFill>
                <a:latin typeface="Arial"/>
                <a:ea typeface="Arial"/>
                <a:cs typeface="Arial"/>
                <a:sym typeface="Arial"/>
              </a:rPr>
              <a:t>Recognition</a:t>
            </a:r>
            <a:endParaRPr/>
          </a:p>
          <a:p>
            <a:pPr indent="0" lvl="0" marL="0" rtl="0" algn="l">
              <a:lnSpc>
                <a:spcPct val="80000"/>
              </a:lnSpc>
              <a:spcBef>
                <a:spcPts val="171"/>
              </a:spcBef>
              <a:spcAft>
                <a:spcPts val="0"/>
              </a:spcAft>
              <a:buSzPts val="1100"/>
              <a:buNone/>
            </a:pPr>
            <a:r>
              <a:rPr lang="en" sz="570">
                <a:latin typeface="Arial"/>
                <a:ea typeface="Arial"/>
                <a:cs typeface="Arial"/>
                <a:sym typeface="Arial"/>
              </a:rPr>
              <a:t>We appreciate that recognition fuels the growth of successful organizations. The person who masters the art of recognition attracts success that leads to meaning and happiness.</a:t>
            </a:r>
            <a:endParaRPr/>
          </a:p>
          <a:p>
            <a:pPr indent="0" lvl="0" marL="0" rtl="0" algn="l">
              <a:lnSpc>
                <a:spcPct val="80000"/>
              </a:lnSpc>
              <a:spcBef>
                <a:spcPts val="171"/>
              </a:spcBef>
              <a:spcAft>
                <a:spcPts val="0"/>
              </a:spcAft>
              <a:buSzPts val="1100"/>
              <a:buNone/>
            </a:pPr>
            <a:r>
              <a:t/>
            </a:r>
            <a:endParaRPr sz="570"/>
          </a:p>
          <a:p>
            <a:pPr indent="0" lvl="0" marL="0" rtl="0" algn="l">
              <a:lnSpc>
                <a:spcPct val="80000"/>
              </a:lnSpc>
              <a:spcBef>
                <a:spcPts val="171"/>
              </a:spcBef>
              <a:spcAft>
                <a:spcPts val="0"/>
              </a:spcAft>
              <a:buSzPts val="1100"/>
              <a:buNone/>
            </a:pPr>
            <a:r>
              <a:rPr lang="en" sz="570"/>
              <a:t>Launch Poll: </a:t>
            </a:r>
            <a:r>
              <a:rPr b="0" i="0" lang="en" sz="570">
                <a:solidFill>
                  <a:schemeClr val="dk1"/>
                </a:solidFill>
                <a:latin typeface="Arial"/>
                <a:ea typeface="Arial"/>
                <a:cs typeface="Arial"/>
                <a:sym typeface="Arial"/>
              </a:rPr>
              <a:t>Which of these stands out as your favorite core value today?</a:t>
            </a:r>
            <a:endParaRPr/>
          </a:p>
          <a:p>
            <a:pPr indent="0" lvl="0" marL="0" rtl="0" algn="l">
              <a:lnSpc>
                <a:spcPct val="80000"/>
              </a:lnSpc>
              <a:spcBef>
                <a:spcPts val="171"/>
              </a:spcBef>
              <a:spcAft>
                <a:spcPts val="0"/>
              </a:spcAft>
              <a:buSzPts val="1100"/>
              <a:buNone/>
            </a:pPr>
            <a:r>
              <a:rPr b="0" i="0" lang="en" sz="570">
                <a:solidFill>
                  <a:schemeClr val="dk1"/>
                </a:solidFill>
                <a:latin typeface="Arial"/>
                <a:ea typeface="Arial"/>
                <a:cs typeface="Arial"/>
                <a:sym typeface="Arial"/>
              </a:rPr>
              <a:t>Answer 1: Givers Gain</a:t>
            </a:r>
            <a:endParaRPr/>
          </a:p>
          <a:p>
            <a:pPr indent="0" lvl="0" marL="0" rtl="0" algn="l">
              <a:lnSpc>
                <a:spcPct val="80000"/>
              </a:lnSpc>
              <a:spcBef>
                <a:spcPts val="171"/>
              </a:spcBef>
              <a:spcAft>
                <a:spcPts val="0"/>
              </a:spcAft>
              <a:buSzPts val="1100"/>
              <a:buNone/>
            </a:pPr>
            <a:r>
              <a:rPr b="0" i="0" lang="en" sz="570">
                <a:solidFill>
                  <a:schemeClr val="dk1"/>
                </a:solidFill>
                <a:latin typeface="Arial"/>
                <a:ea typeface="Arial"/>
                <a:cs typeface="Arial"/>
                <a:sym typeface="Arial"/>
              </a:rPr>
              <a:t>Answer 2: Lifelong Learning</a:t>
            </a:r>
            <a:endParaRPr/>
          </a:p>
          <a:p>
            <a:pPr indent="0" lvl="0" marL="0" rtl="0" algn="l">
              <a:lnSpc>
                <a:spcPct val="80000"/>
              </a:lnSpc>
              <a:spcBef>
                <a:spcPts val="171"/>
              </a:spcBef>
              <a:spcAft>
                <a:spcPts val="0"/>
              </a:spcAft>
              <a:buSzPts val="1100"/>
              <a:buNone/>
            </a:pPr>
            <a:r>
              <a:rPr b="0" i="0" lang="en" sz="570">
                <a:solidFill>
                  <a:schemeClr val="dk1"/>
                </a:solidFill>
                <a:latin typeface="Arial"/>
                <a:ea typeface="Arial"/>
                <a:cs typeface="Arial"/>
                <a:sym typeface="Arial"/>
              </a:rPr>
              <a:t>Answer 3: Traditions + Innovation</a:t>
            </a:r>
            <a:endParaRPr/>
          </a:p>
          <a:p>
            <a:pPr indent="0" lvl="0" marL="0" rtl="0" algn="l">
              <a:lnSpc>
                <a:spcPct val="80000"/>
              </a:lnSpc>
              <a:spcBef>
                <a:spcPts val="171"/>
              </a:spcBef>
              <a:spcAft>
                <a:spcPts val="0"/>
              </a:spcAft>
              <a:buSzPts val="1100"/>
              <a:buNone/>
            </a:pPr>
            <a:r>
              <a:rPr b="0" i="0" lang="en" sz="570">
                <a:solidFill>
                  <a:schemeClr val="dk1"/>
                </a:solidFill>
                <a:latin typeface="Arial"/>
                <a:ea typeface="Arial"/>
                <a:cs typeface="Arial"/>
                <a:sym typeface="Arial"/>
              </a:rPr>
              <a:t>Answer 4: Positive Attitude</a:t>
            </a:r>
            <a:endParaRPr/>
          </a:p>
          <a:p>
            <a:pPr indent="0" lvl="0" marL="0" rtl="0" algn="l">
              <a:lnSpc>
                <a:spcPct val="80000"/>
              </a:lnSpc>
              <a:spcBef>
                <a:spcPts val="171"/>
              </a:spcBef>
              <a:spcAft>
                <a:spcPts val="0"/>
              </a:spcAft>
              <a:buSzPts val="1100"/>
              <a:buNone/>
            </a:pPr>
            <a:r>
              <a:rPr b="0" i="0" lang="en" sz="570">
                <a:solidFill>
                  <a:schemeClr val="dk1"/>
                </a:solidFill>
                <a:latin typeface="Arial"/>
                <a:ea typeface="Arial"/>
                <a:cs typeface="Arial"/>
                <a:sym typeface="Arial"/>
              </a:rPr>
              <a:t>Answer 5: Building Relationships</a:t>
            </a:r>
            <a:endParaRPr/>
          </a:p>
          <a:p>
            <a:pPr indent="0" lvl="0" marL="0" rtl="0" algn="l">
              <a:lnSpc>
                <a:spcPct val="80000"/>
              </a:lnSpc>
              <a:spcBef>
                <a:spcPts val="171"/>
              </a:spcBef>
              <a:spcAft>
                <a:spcPts val="0"/>
              </a:spcAft>
              <a:buSzPts val="1100"/>
              <a:buNone/>
            </a:pPr>
            <a:r>
              <a:rPr b="0" i="0" lang="en" sz="570">
                <a:solidFill>
                  <a:schemeClr val="dk1"/>
                </a:solidFill>
                <a:latin typeface="Arial"/>
                <a:ea typeface="Arial"/>
                <a:cs typeface="Arial"/>
                <a:sym typeface="Arial"/>
              </a:rPr>
              <a:t>Answer 6: Accountability</a:t>
            </a:r>
            <a:endParaRPr/>
          </a:p>
          <a:p>
            <a:pPr indent="0" lvl="0" marL="0" rtl="0" algn="l">
              <a:lnSpc>
                <a:spcPct val="80000"/>
              </a:lnSpc>
              <a:spcBef>
                <a:spcPts val="171"/>
              </a:spcBef>
              <a:spcAft>
                <a:spcPts val="0"/>
              </a:spcAft>
              <a:buSzPts val="1100"/>
              <a:buNone/>
            </a:pPr>
            <a:r>
              <a:rPr b="0" i="0" lang="en" sz="570">
                <a:solidFill>
                  <a:schemeClr val="dk1"/>
                </a:solidFill>
                <a:latin typeface="Arial"/>
                <a:ea typeface="Arial"/>
                <a:cs typeface="Arial"/>
                <a:sym typeface="Arial"/>
              </a:rPr>
              <a:t>Answer 7: Recognition</a:t>
            </a:r>
            <a:endParaRPr/>
          </a:p>
          <a:p>
            <a:pPr indent="0" lvl="0" marL="0" rtl="0" algn="l">
              <a:lnSpc>
                <a:spcPct val="80000"/>
              </a:lnSpc>
              <a:spcBef>
                <a:spcPts val="171"/>
              </a:spcBef>
              <a:spcAft>
                <a:spcPts val="0"/>
              </a:spcAft>
              <a:buSzPts val="1100"/>
              <a:buNone/>
            </a:pPr>
            <a:r>
              <a:t/>
            </a:r>
            <a:endParaRPr sz="570"/>
          </a:p>
          <a:p>
            <a:pPr indent="0" lvl="0" marL="0" rtl="0" algn="l">
              <a:lnSpc>
                <a:spcPct val="80000"/>
              </a:lnSpc>
              <a:spcBef>
                <a:spcPts val="171"/>
              </a:spcBef>
              <a:spcAft>
                <a:spcPts val="0"/>
              </a:spcAft>
              <a:buSzPts val="1100"/>
              <a:buNone/>
            </a:pPr>
            <a:r>
              <a:rPr lang="en" sz="570"/>
              <a:t>Share results. Briefly reinforce their selections before moving on.</a:t>
            </a:r>
            <a:endParaRPr/>
          </a:p>
        </p:txBody>
      </p:sp>
      <p:sp>
        <p:nvSpPr>
          <p:cNvPr id="290" name="Google Shape;290;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3:notes"/>
          <p:cNvSpPr txBox="1"/>
          <p:nvPr>
            <p:ph idx="1" type="body"/>
          </p:nvPr>
        </p:nvSpPr>
        <p:spPr>
          <a:xfrm>
            <a:off x="686113" y="4400688"/>
            <a:ext cx="54858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5" name="Google Shape;305;p13:notes"/>
          <p:cNvSpPr/>
          <p:nvPr>
            <p:ph idx="2" type="sldImg"/>
          </p:nvPr>
        </p:nvSpPr>
        <p:spPr>
          <a:xfrm>
            <a:off x="693946" y="1142608"/>
            <a:ext cx="5469900" cy="3086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5:notes"/>
          <p:cNvSpPr txBox="1"/>
          <p:nvPr>
            <p:ph idx="1" type="body"/>
          </p:nvPr>
        </p:nvSpPr>
        <p:spPr>
          <a:xfrm>
            <a:off x="686113" y="4400688"/>
            <a:ext cx="54858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1" name="Google Shape;321;p15:notes"/>
          <p:cNvSpPr/>
          <p:nvPr>
            <p:ph idx="2" type="sldImg"/>
          </p:nvPr>
        </p:nvSpPr>
        <p:spPr>
          <a:xfrm>
            <a:off x="693946" y="1142608"/>
            <a:ext cx="5469900" cy="3086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3:notes"/>
          <p:cNvSpPr txBox="1"/>
          <p:nvPr>
            <p:ph idx="1" type="body"/>
          </p:nvPr>
        </p:nvSpPr>
        <p:spPr>
          <a:xfrm>
            <a:off x="686113" y="4400688"/>
            <a:ext cx="54858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2" name="Google Shape;162;p3:notes"/>
          <p:cNvSpPr/>
          <p:nvPr>
            <p:ph idx="2" type="sldImg"/>
          </p:nvPr>
        </p:nvSpPr>
        <p:spPr>
          <a:xfrm>
            <a:off x="693946" y="1142608"/>
            <a:ext cx="5469900" cy="3086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6:notes"/>
          <p:cNvSpPr txBox="1"/>
          <p:nvPr>
            <p:ph idx="1" type="body"/>
          </p:nvPr>
        </p:nvSpPr>
        <p:spPr>
          <a:xfrm>
            <a:off x="686113" y="4400688"/>
            <a:ext cx="54858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7" name="Google Shape;327;p16:notes"/>
          <p:cNvSpPr/>
          <p:nvPr>
            <p:ph idx="2" type="sldImg"/>
          </p:nvPr>
        </p:nvSpPr>
        <p:spPr>
          <a:xfrm>
            <a:off x="693946" y="1142608"/>
            <a:ext cx="5469900" cy="3086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7:notes"/>
          <p:cNvSpPr txBox="1"/>
          <p:nvPr>
            <p:ph idx="1" type="body"/>
          </p:nvPr>
        </p:nvSpPr>
        <p:spPr>
          <a:xfrm>
            <a:off x="686113" y="4400688"/>
            <a:ext cx="54858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4" name="Google Shape;334;p17:notes"/>
          <p:cNvSpPr/>
          <p:nvPr>
            <p:ph idx="2" type="sldImg"/>
          </p:nvPr>
        </p:nvSpPr>
        <p:spPr>
          <a:xfrm>
            <a:off x="693946" y="1142608"/>
            <a:ext cx="5469900" cy="3086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8:notes"/>
          <p:cNvSpPr txBox="1"/>
          <p:nvPr>
            <p:ph idx="1" type="body"/>
          </p:nvPr>
        </p:nvSpPr>
        <p:spPr>
          <a:xfrm>
            <a:off x="686113" y="4400688"/>
            <a:ext cx="54858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2" name="Google Shape;342;p18:notes"/>
          <p:cNvSpPr/>
          <p:nvPr>
            <p:ph idx="2" type="sldImg"/>
          </p:nvPr>
        </p:nvSpPr>
        <p:spPr>
          <a:xfrm>
            <a:off x="693946" y="1142608"/>
            <a:ext cx="5469900" cy="3086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19:notes"/>
          <p:cNvSpPr txBox="1"/>
          <p:nvPr>
            <p:ph idx="1" type="body"/>
          </p:nvPr>
        </p:nvSpPr>
        <p:spPr>
          <a:xfrm>
            <a:off x="686113" y="4400688"/>
            <a:ext cx="54858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0" name="Google Shape;350;p19:notes"/>
          <p:cNvSpPr/>
          <p:nvPr>
            <p:ph idx="2" type="sldImg"/>
          </p:nvPr>
        </p:nvSpPr>
        <p:spPr>
          <a:xfrm>
            <a:off x="693946" y="1142608"/>
            <a:ext cx="5469900" cy="3086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20:notes"/>
          <p:cNvSpPr txBox="1"/>
          <p:nvPr>
            <p:ph idx="1" type="body"/>
          </p:nvPr>
        </p:nvSpPr>
        <p:spPr>
          <a:xfrm>
            <a:off x="686113" y="4400688"/>
            <a:ext cx="54858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9" name="Google Shape;359;p20:notes"/>
          <p:cNvSpPr/>
          <p:nvPr>
            <p:ph idx="2" type="sldImg"/>
          </p:nvPr>
        </p:nvSpPr>
        <p:spPr>
          <a:xfrm>
            <a:off x="693946" y="1142608"/>
            <a:ext cx="5469900" cy="3086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21:notes"/>
          <p:cNvSpPr txBox="1"/>
          <p:nvPr>
            <p:ph idx="1" type="body"/>
          </p:nvPr>
        </p:nvSpPr>
        <p:spPr>
          <a:xfrm>
            <a:off x="686113" y="4400688"/>
            <a:ext cx="54858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7" name="Google Shape;377;p21:notes"/>
          <p:cNvSpPr/>
          <p:nvPr>
            <p:ph idx="2" type="sldImg"/>
          </p:nvPr>
        </p:nvSpPr>
        <p:spPr>
          <a:xfrm>
            <a:off x="693946" y="1142608"/>
            <a:ext cx="5469900" cy="3086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22:notes"/>
          <p:cNvSpPr txBox="1"/>
          <p:nvPr>
            <p:ph idx="1" type="body"/>
          </p:nvPr>
        </p:nvSpPr>
        <p:spPr>
          <a:xfrm>
            <a:off x="686113" y="4400688"/>
            <a:ext cx="54858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6" name="Google Shape;386;p22:notes"/>
          <p:cNvSpPr/>
          <p:nvPr>
            <p:ph idx="2" type="sldImg"/>
          </p:nvPr>
        </p:nvSpPr>
        <p:spPr>
          <a:xfrm>
            <a:off x="693946" y="1142608"/>
            <a:ext cx="5469900" cy="3086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23:notes"/>
          <p:cNvSpPr/>
          <p:nvPr>
            <p:ph idx="2" type="sldImg"/>
          </p:nvPr>
        </p:nvSpPr>
        <p:spPr>
          <a:xfrm>
            <a:off x="522288" y="679450"/>
            <a:ext cx="6032400" cy="3394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p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lang="en"/>
              <a:t>Place in photo of speaker with their information. Photo must be a square crop, 1200px x 1200px is recommended.</a:t>
            </a:r>
            <a:endParaRPr/>
          </a:p>
        </p:txBody>
      </p:sp>
      <p:sp>
        <p:nvSpPr>
          <p:cNvPr id="394" name="Google Shape;394;p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24:notes"/>
          <p:cNvSpPr/>
          <p:nvPr>
            <p:ph idx="2" type="sldImg"/>
          </p:nvPr>
        </p:nvSpPr>
        <p:spPr>
          <a:xfrm>
            <a:off x="522288" y="679450"/>
            <a:ext cx="6032400" cy="3394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p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lang="en"/>
              <a:t>Place in photo of speaker with their information. Photo must be a square crop, 1200px x 1200px is recommended.</a:t>
            </a:r>
            <a:endParaRPr/>
          </a:p>
        </p:txBody>
      </p:sp>
      <p:sp>
        <p:nvSpPr>
          <p:cNvPr id="406" name="Google Shape;406;p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25:notes"/>
          <p:cNvSpPr/>
          <p:nvPr>
            <p:ph idx="2" type="sldImg"/>
          </p:nvPr>
        </p:nvSpPr>
        <p:spPr>
          <a:xfrm>
            <a:off x="522288" y="679450"/>
            <a:ext cx="6032400" cy="3394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Google Shape;416;p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lang="en"/>
              <a:t>Place in photo of speaker with their information. Photo must be a square crop, 1200px x 1200px is recommended.</a:t>
            </a:r>
            <a:endParaRPr/>
          </a:p>
        </p:txBody>
      </p:sp>
      <p:sp>
        <p:nvSpPr>
          <p:cNvPr id="417" name="Google Shape;417;p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2:notes"/>
          <p:cNvSpPr/>
          <p:nvPr>
            <p:ph idx="2" type="sldImg"/>
          </p:nvPr>
        </p:nvSpPr>
        <p:spPr>
          <a:xfrm>
            <a:off x="506897" y="686361"/>
            <a:ext cx="5844300" cy="34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
              <a:t>PRESIDENT – Note that screenshots or recordings may be taken by BNI during the meeting and that if anyone does not wish their image or information to be included that they need to notify you.</a:t>
            </a:r>
            <a:endParaRPr/>
          </a:p>
        </p:txBody>
      </p:sp>
      <p:sp>
        <p:nvSpPr>
          <p:cNvPr id="171" name="Google Shape;171;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26:notes"/>
          <p:cNvSpPr/>
          <p:nvPr>
            <p:ph idx="2" type="sldImg"/>
          </p:nvPr>
        </p:nvSpPr>
        <p:spPr>
          <a:xfrm>
            <a:off x="522288" y="679450"/>
            <a:ext cx="6032400" cy="3394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p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lang="en"/>
              <a:t>Place in photo of speaker with their information. Photo must be a square crop, 1200px x 1200px is recommended.</a:t>
            </a:r>
            <a:endParaRPr/>
          </a:p>
        </p:txBody>
      </p:sp>
      <p:sp>
        <p:nvSpPr>
          <p:cNvPr id="428" name="Google Shape;428;p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27:notes"/>
          <p:cNvSpPr txBox="1"/>
          <p:nvPr>
            <p:ph idx="1" type="body"/>
          </p:nvPr>
        </p:nvSpPr>
        <p:spPr>
          <a:xfrm>
            <a:off x="686113" y="4400688"/>
            <a:ext cx="54858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8" name="Google Shape;438;p27:notes"/>
          <p:cNvSpPr/>
          <p:nvPr>
            <p:ph idx="2" type="sldImg"/>
          </p:nvPr>
        </p:nvSpPr>
        <p:spPr>
          <a:xfrm>
            <a:off x="693946" y="1142608"/>
            <a:ext cx="5469900" cy="3086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28:notes"/>
          <p:cNvSpPr txBox="1"/>
          <p:nvPr>
            <p:ph idx="1" type="body"/>
          </p:nvPr>
        </p:nvSpPr>
        <p:spPr>
          <a:xfrm>
            <a:off x="686113" y="4400688"/>
            <a:ext cx="54858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5" name="Google Shape;445;p28:notes"/>
          <p:cNvSpPr/>
          <p:nvPr>
            <p:ph idx="2" type="sldImg"/>
          </p:nvPr>
        </p:nvSpPr>
        <p:spPr>
          <a:xfrm>
            <a:off x="693946" y="1142608"/>
            <a:ext cx="5469900" cy="3086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29:notes"/>
          <p:cNvSpPr txBox="1"/>
          <p:nvPr>
            <p:ph idx="1" type="body"/>
          </p:nvPr>
        </p:nvSpPr>
        <p:spPr>
          <a:xfrm>
            <a:off x="686113" y="4400688"/>
            <a:ext cx="54858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9" name="Google Shape;459;p29:notes"/>
          <p:cNvSpPr/>
          <p:nvPr>
            <p:ph idx="2" type="sldImg"/>
          </p:nvPr>
        </p:nvSpPr>
        <p:spPr>
          <a:xfrm>
            <a:off x="693946" y="1142608"/>
            <a:ext cx="5469900" cy="3086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30:notes"/>
          <p:cNvSpPr txBox="1"/>
          <p:nvPr>
            <p:ph idx="1" type="body"/>
          </p:nvPr>
        </p:nvSpPr>
        <p:spPr>
          <a:xfrm>
            <a:off x="686113" y="4400688"/>
            <a:ext cx="54858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3" name="Google Shape;473;p30:notes"/>
          <p:cNvSpPr/>
          <p:nvPr>
            <p:ph idx="2" type="sldImg"/>
          </p:nvPr>
        </p:nvSpPr>
        <p:spPr>
          <a:xfrm>
            <a:off x="693946" y="1142608"/>
            <a:ext cx="5469900" cy="3086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31:notes"/>
          <p:cNvSpPr txBox="1"/>
          <p:nvPr>
            <p:ph idx="1" type="body"/>
          </p:nvPr>
        </p:nvSpPr>
        <p:spPr>
          <a:xfrm>
            <a:off x="686113" y="4400688"/>
            <a:ext cx="54858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7" name="Google Shape;487;p31:notes"/>
          <p:cNvSpPr/>
          <p:nvPr>
            <p:ph idx="2" type="sldImg"/>
          </p:nvPr>
        </p:nvSpPr>
        <p:spPr>
          <a:xfrm>
            <a:off x="693946" y="1142608"/>
            <a:ext cx="5469900" cy="3086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32:notes"/>
          <p:cNvSpPr txBox="1"/>
          <p:nvPr>
            <p:ph idx="1" type="body"/>
          </p:nvPr>
        </p:nvSpPr>
        <p:spPr>
          <a:xfrm>
            <a:off x="686113" y="4400688"/>
            <a:ext cx="54858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1" name="Google Shape;501;p32:notes"/>
          <p:cNvSpPr/>
          <p:nvPr>
            <p:ph idx="2" type="sldImg"/>
          </p:nvPr>
        </p:nvSpPr>
        <p:spPr>
          <a:xfrm>
            <a:off x="693946" y="1142608"/>
            <a:ext cx="5469900" cy="3086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33:notes"/>
          <p:cNvSpPr/>
          <p:nvPr>
            <p:ph idx="2" type="sldImg"/>
          </p:nvPr>
        </p:nvSpPr>
        <p:spPr>
          <a:xfrm>
            <a:off x="522288" y="679450"/>
            <a:ext cx="6032400" cy="3394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1" name="Google Shape;511;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512" name="Google Shape;512;p3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34:notes"/>
          <p:cNvSpPr txBox="1"/>
          <p:nvPr>
            <p:ph idx="1" type="body"/>
          </p:nvPr>
        </p:nvSpPr>
        <p:spPr>
          <a:xfrm>
            <a:off x="686113" y="4400688"/>
            <a:ext cx="54858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0" name="Google Shape;520;p34:notes"/>
          <p:cNvSpPr/>
          <p:nvPr>
            <p:ph idx="2" type="sldImg"/>
          </p:nvPr>
        </p:nvSpPr>
        <p:spPr>
          <a:xfrm>
            <a:off x="693946" y="1142608"/>
            <a:ext cx="5469900" cy="3086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35:notes"/>
          <p:cNvSpPr txBox="1"/>
          <p:nvPr>
            <p:ph idx="1" type="body"/>
          </p:nvPr>
        </p:nvSpPr>
        <p:spPr>
          <a:xfrm>
            <a:off x="686113" y="4400688"/>
            <a:ext cx="54858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6" name="Google Shape;526;p35:notes"/>
          <p:cNvSpPr/>
          <p:nvPr>
            <p:ph idx="2" type="sldImg"/>
          </p:nvPr>
        </p:nvSpPr>
        <p:spPr>
          <a:xfrm>
            <a:off x="693946" y="1142608"/>
            <a:ext cx="5469900" cy="3086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7622e0b14b_0_3:notes"/>
          <p:cNvSpPr txBox="1"/>
          <p:nvPr>
            <p:ph idx="1" type="body"/>
          </p:nvPr>
        </p:nvSpPr>
        <p:spPr>
          <a:xfrm>
            <a:off x="685793" y="4343389"/>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37622e0b14b_0_3:notes"/>
          <p:cNvSpPr/>
          <p:nvPr>
            <p:ph idx="2" type="sldImg"/>
          </p:nvPr>
        </p:nvSpPr>
        <p:spPr>
          <a:xfrm>
            <a:off x="1143226" y="685794"/>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36:notes"/>
          <p:cNvSpPr/>
          <p:nvPr>
            <p:ph idx="2" type="sldImg"/>
          </p:nvPr>
        </p:nvSpPr>
        <p:spPr>
          <a:xfrm>
            <a:off x="522288" y="679450"/>
            <a:ext cx="6032400" cy="3394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3" name="Google Shape;533;p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lang="en"/>
              <a:t>Place in photo of speaker with their information. Photo must be a square crop, 1200px x 1200px is recommended.</a:t>
            </a:r>
            <a:endParaRPr/>
          </a:p>
        </p:txBody>
      </p:sp>
      <p:sp>
        <p:nvSpPr>
          <p:cNvPr id="534" name="Google Shape;534;p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38:notes"/>
          <p:cNvSpPr txBox="1"/>
          <p:nvPr>
            <p:ph idx="1" type="body"/>
          </p:nvPr>
        </p:nvSpPr>
        <p:spPr>
          <a:xfrm>
            <a:off x="686113" y="4400688"/>
            <a:ext cx="54858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5" name="Google Shape;545;p38:notes"/>
          <p:cNvSpPr/>
          <p:nvPr>
            <p:ph idx="2" type="sldImg"/>
          </p:nvPr>
        </p:nvSpPr>
        <p:spPr>
          <a:xfrm>
            <a:off x="693946" y="1142608"/>
            <a:ext cx="5469900" cy="3086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39:notes"/>
          <p:cNvSpPr txBox="1"/>
          <p:nvPr>
            <p:ph idx="1" type="body"/>
          </p:nvPr>
        </p:nvSpPr>
        <p:spPr>
          <a:xfrm>
            <a:off x="686113" y="4400688"/>
            <a:ext cx="54858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3" name="Google Shape;553;p39:notes"/>
          <p:cNvSpPr/>
          <p:nvPr>
            <p:ph idx="2" type="sldImg"/>
          </p:nvPr>
        </p:nvSpPr>
        <p:spPr>
          <a:xfrm>
            <a:off x="693946" y="1142608"/>
            <a:ext cx="5469900" cy="3086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40:notes"/>
          <p:cNvSpPr txBox="1"/>
          <p:nvPr>
            <p:ph idx="1" type="body"/>
          </p:nvPr>
        </p:nvSpPr>
        <p:spPr>
          <a:xfrm>
            <a:off x="686113" y="4400688"/>
            <a:ext cx="54858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0" name="Google Shape;560;p40:notes"/>
          <p:cNvSpPr/>
          <p:nvPr>
            <p:ph idx="2" type="sldImg"/>
          </p:nvPr>
        </p:nvSpPr>
        <p:spPr>
          <a:xfrm>
            <a:off x="693946" y="1142608"/>
            <a:ext cx="5469900" cy="3086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41:notes"/>
          <p:cNvSpPr txBox="1"/>
          <p:nvPr>
            <p:ph idx="1" type="body"/>
          </p:nvPr>
        </p:nvSpPr>
        <p:spPr>
          <a:xfrm>
            <a:off x="686113" y="4400688"/>
            <a:ext cx="54858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7" name="Google Shape;567;p41:notes"/>
          <p:cNvSpPr/>
          <p:nvPr>
            <p:ph idx="2" type="sldImg"/>
          </p:nvPr>
        </p:nvSpPr>
        <p:spPr>
          <a:xfrm>
            <a:off x="693946" y="1142608"/>
            <a:ext cx="5469900" cy="3086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4" name="Google Shape;574;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0" name="Google Shape;580;p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2" name="Google Shape;592;p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0" name="Google Shape;600;p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2" name="Google Shape;612;p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202012ff70_0_3:notes"/>
          <p:cNvSpPr txBox="1"/>
          <p:nvPr>
            <p:ph idx="1" type="body"/>
          </p:nvPr>
        </p:nvSpPr>
        <p:spPr>
          <a:xfrm>
            <a:off x="685793" y="4343389"/>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g3202012ff70_0_3:notes"/>
          <p:cNvSpPr/>
          <p:nvPr>
            <p:ph idx="2" type="sldImg"/>
          </p:nvPr>
        </p:nvSpPr>
        <p:spPr>
          <a:xfrm>
            <a:off x="1143226" y="685794"/>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4" name="Google Shape;624;p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6" name="Google Shape;636;p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9" name="Google Shape;649;p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1" name="Google Shape;661;p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2f7af339eb0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8" name="Google Shape;668;g2f7af339eb0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g2f7af339eb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5" name="Google Shape;675;g2f7af339eb0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2f7af339eb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2" name="Google Shape;682;g2f7af339eb0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2f7af339eb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9" name="Google Shape;689;g2f7af339eb0_0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g2f7af339eb0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6" name="Google Shape;696;g2f7af339eb0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3" name="Google Shape;703;p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765fb28b11_0_5:notes"/>
          <p:cNvSpPr txBox="1"/>
          <p:nvPr>
            <p:ph idx="1" type="body"/>
          </p:nvPr>
        </p:nvSpPr>
        <p:spPr>
          <a:xfrm>
            <a:off x="685793" y="4343389"/>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g3765fb28b11_0_5:notes"/>
          <p:cNvSpPr/>
          <p:nvPr>
            <p:ph idx="2" type="sldImg"/>
          </p:nvPr>
        </p:nvSpPr>
        <p:spPr>
          <a:xfrm>
            <a:off x="1143226" y="685794"/>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p5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1" name="Google Shape;711;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p5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9" name="Google Shape;739;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p5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45" name="Google Shape;745;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p5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52" name="Google Shape;752;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g37b27625be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9" name="Google Shape;759;g37b27625be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p58:notes"/>
          <p:cNvSpPr txBox="1"/>
          <p:nvPr>
            <p:ph idx="1" type="body"/>
          </p:nvPr>
        </p:nvSpPr>
        <p:spPr>
          <a:xfrm>
            <a:off x="777240" y="4777560"/>
            <a:ext cx="6217500" cy="452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5" name="Google Shape;765;p58:notes"/>
          <p:cNvSpPr/>
          <p:nvPr>
            <p:ph idx="2" type="sldImg"/>
          </p:nvPr>
        </p:nvSpPr>
        <p:spPr>
          <a:xfrm>
            <a:off x="1371600" y="764280"/>
            <a:ext cx="5028600" cy="3771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p59:notes"/>
          <p:cNvSpPr txBox="1"/>
          <p:nvPr>
            <p:ph idx="1" type="body"/>
          </p:nvPr>
        </p:nvSpPr>
        <p:spPr>
          <a:xfrm>
            <a:off x="777240" y="4777560"/>
            <a:ext cx="6217500" cy="452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2" name="Google Shape;772;p59:notes"/>
          <p:cNvSpPr/>
          <p:nvPr>
            <p:ph idx="2" type="sldImg"/>
          </p:nvPr>
        </p:nvSpPr>
        <p:spPr>
          <a:xfrm>
            <a:off x="1371600" y="764280"/>
            <a:ext cx="5028600" cy="3771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p60:notes"/>
          <p:cNvSpPr txBox="1"/>
          <p:nvPr>
            <p:ph idx="1" type="body"/>
          </p:nvPr>
        </p:nvSpPr>
        <p:spPr>
          <a:xfrm>
            <a:off x="777240" y="4777560"/>
            <a:ext cx="6217500" cy="452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9" name="Google Shape;779;p60:notes"/>
          <p:cNvSpPr/>
          <p:nvPr>
            <p:ph idx="2" type="sldImg"/>
          </p:nvPr>
        </p:nvSpPr>
        <p:spPr>
          <a:xfrm>
            <a:off x="1371600" y="764280"/>
            <a:ext cx="5028600" cy="3771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p61:notes"/>
          <p:cNvSpPr txBox="1"/>
          <p:nvPr>
            <p:ph idx="1" type="body"/>
          </p:nvPr>
        </p:nvSpPr>
        <p:spPr>
          <a:xfrm>
            <a:off x="777240" y="4777560"/>
            <a:ext cx="6217500" cy="452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6" name="Google Shape;786;p61:notes"/>
          <p:cNvSpPr/>
          <p:nvPr>
            <p:ph idx="2" type="sldImg"/>
          </p:nvPr>
        </p:nvSpPr>
        <p:spPr>
          <a:xfrm>
            <a:off x="1371600" y="764280"/>
            <a:ext cx="5028600" cy="3771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3" name="Google Shape;793;p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773d36af5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3773d36af5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p6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01" name="Google Shape;801;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p6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07" name="Google Shape;807;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p6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13" name="Google Shape;813;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p6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19" name="Google Shape;819;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p6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33" name="Google Shape;833;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p6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41" name="Google Shape;841;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p6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49" name="Google Shape;849;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p7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57" name="Google Shape;857;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p7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5" name="Google Shape;865;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p7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1" name="Google Shape;871;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1" name="Google Shape;211;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p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8" name="Google Shape;878;p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p7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6" name="Google Shape;886;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p7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4" name="Google Shape;894;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 name="Shape 899"/>
        <p:cNvGrpSpPr/>
        <p:nvPr/>
      </p:nvGrpSpPr>
      <p:grpSpPr>
        <a:xfrm>
          <a:off x="0" y="0"/>
          <a:ext cx="0" cy="0"/>
          <a:chOff x="0" y="0"/>
          <a:chExt cx="0" cy="0"/>
        </a:xfrm>
      </p:grpSpPr>
      <p:sp>
        <p:nvSpPr>
          <p:cNvPr id="900" name="Google Shape;900;p7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1" name="Google Shape;901;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p7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8" name="Google Shape;908;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p7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5" name="Google Shape;915;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p7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2" name="Google Shape;922;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7" name="Shape 927"/>
        <p:cNvGrpSpPr/>
        <p:nvPr/>
      </p:nvGrpSpPr>
      <p:grpSpPr>
        <a:xfrm>
          <a:off x="0" y="0"/>
          <a:ext cx="0" cy="0"/>
          <a:chOff x="0" y="0"/>
          <a:chExt cx="0" cy="0"/>
        </a:xfrm>
      </p:grpSpPr>
      <p:sp>
        <p:nvSpPr>
          <p:cNvPr id="928" name="Google Shape;928;p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9" name="Google Shape;929;p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5" name="Shape 935"/>
        <p:cNvGrpSpPr/>
        <p:nvPr/>
      </p:nvGrpSpPr>
      <p:grpSpPr>
        <a:xfrm>
          <a:off x="0" y="0"/>
          <a:ext cx="0" cy="0"/>
          <a:chOff x="0" y="0"/>
          <a:chExt cx="0" cy="0"/>
        </a:xfrm>
      </p:grpSpPr>
      <p:sp>
        <p:nvSpPr>
          <p:cNvPr id="936" name="Google Shape;936;g37593e31df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7" name="Google Shape;937;g37593e31df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0" name="Shape 940"/>
        <p:cNvGrpSpPr/>
        <p:nvPr/>
      </p:nvGrpSpPr>
      <p:grpSpPr>
        <a:xfrm>
          <a:off x="0" y="0"/>
          <a:ext cx="0" cy="0"/>
          <a:chOff x="0" y="0"/>
          <a:chExt cx="0" cy="0"/>
        </a:xfrm>
      </p:grpSpPr>
      <p:sp>
        <p:nvSpPr>
          <p:cNvPr id="941" name="Google Shape;941;p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2" name="Google Shape;942;p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2" name="Google Shape;222;p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p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8" name="Google Shape;948;p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2" name="Shape 952"/>
        <p:cNvGrpSpPr/>
        <p:nvPr/>
      </p:nvGrpSpPr>
      <p:grpSpPr>
        <a:xfrm>
          <a:off x="0" y="0"/>
          <a:ext cx="0" cy="0"/>
          <a:chOff x="0" y="0"/>
          <a:chExt cx="0" cy="0"/>
        </a:xfrm>
      </p:grpSpPr>
      <p:sp>
        <p:nvSpPr>
          <p:cNvPr id="953" name="Google Shape;953;p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4" name="Google Shape;954;p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0" name="Shape 960"/>
        <p:cNvGrpSpPr/>
        <p:nvPr/>
      </p:nvGrpSpPr>
      <p:grpSpPr>
        <a:xfrm>
          <a:off x="0" y="0"/>
          <a:ext cx="0" cy="0"/>
          <a:chOff x="0" y="0"/>
          <a:chExt cx="0" cy="0"/>
        </a:xfrm>
      </p:grpSpPr>
      <p:sp>
        <p:nvSpPr>
          <p:cNvPr id="961" name="Google Shape;961;p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2" name="Google Shape;962;p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 name="Shape 966"/>
        <p:cNvGrpSpPr/>
        <p:nvPr/>
      </p:nvGrpSpPr>
      <p:grpSpPr>
        <a:xfrm>
          <a:off x="0" y="0"/>
          <a:ext cx="0" cy="0"/>
          <a:chOff x="0" y="0"/>
          <a:chExt cx="0" cy="0"/>
        </a:xfrm>
      </p:grpSpPr>
      <p:sp>
        <p:nvSpPr>
          <p:cNvPr id="967" name="Google Shape;967;g3765fb28b11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8" name="Google Shape;968;g3765fb28b11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4" name="Shape 974"/>
        <p:cNvGrpSpPr/>
        <p:nvPr/>
      </p:nvGrpSpPr>
      <p:grpSpPr>
        <a:xfrm>
          <a:off x="0" y="0"/>
          <a:ext cx="0" cy="0"/>
          <a:chOff x="0" y="0"/>
          <a:chExt cx="0" cy="0"/>
        </a:xfrm>
      </p:grpSpPr>
      <p:sp>
        <p:nvSpPr>
          <p:cNvPr id="975" name="Google Shape;975;p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6" name="Google Shape;976;p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1" name="Shape 981"/>
        <p:cNvGrpSpPr/>
        <p:nvPr/>
      </p:nvGrpSpPr>
      <p:grpSpPr>
        <a:xfrm>
          <a:off x="0" y="0"/>
          <a:ext cx="0" cy="0"/>
          <a:chOff x="0" y="0"/>
          <a:chExt cx="0" cy="0"/>
        </a:xfrm>
      </p:grpSpPr>
      <p:sp>
        <p:nvSpPr>
          <p:cNvPr id="982" name="Google Shape;982;p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3" name="Google Shape;983;p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7" name="Shape 987"/>
        <p:cNvGrpSpPr/>
        <p:nvPr/>
      </p:nvGrpSpPr>
      <p:grpSpPr>
        <a:xfrm>
          <a:off x="0" y="0"/>
          <a:ext cx="0" cy="0"/>
          <a:chOff x="0" y="0"/>
          <a:chExt cx="0" cy="0"/>
        </a:xfrm>
      </p:grpSpPr>
      <p:sp>
        <p:nvSpPr>
          <p:cNvPr id="988" name="Google Shape;988;p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9" name="Google Shape;989;p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3" name="Shape 993"/>
        <p:cNvGrpSpPr/>
        <p:nvPr/>
      </p:nvGrpSpPr>
      <p:grpSpPr>
        <a:xfrm>
          <a:off x="0" y="0"/>
          <a:ext cx="0" cy="0"/>
          <a:chOff x="0" y="0"/>
          <a:chExt cx="0" cy="0"/>
        </a:xfrm>
      </p:grpSpPr>
      <p:sp>
        <p:nvSpPr>
          <p:cNvPr id="994" name="Google Shape;994;g2f7af339eb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5" name="Google Shape;995;g2f7af339eb0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90"/>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Arial"/>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 name="Google Shape;13;p90"/>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4" name="Google Shape;14;p9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 name="Google Shape;15;p9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 name="Google Shape;16;p9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0" name="Google Shape;70;p118"/>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1" name="Google Shape;71;p1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2" name="Google Shape;72;p1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3" name="Google Shape;73;p1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19"/>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6" name="Google Shape;76;p119"/>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7" name="Google Shape;77;p1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8" name="Google Shape;78;p1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9" name="Google Shape;79;p1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84" name="Shape 84"/>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type="title">
  <p:cSld name="TITLE">
    <p:spTree>
      <p:nvGrpSpPr>
        <p:cNvPr id="85" name="Shape 85"/>
        <p:cNvGrpSpPr/>
        <p:nvPr/>
      </p:nvGrpSpPr>
      <p:grpSpPr>
        <a:xfrm>
          <a:off x="0" y="0"/>
          <a:ext cx="0" cy="0"/>
          <a:chOff x="0" y="0"/>
          <a:chExt cx="0" cy="0"/>
        </a:xfrm>
      </p:grpSpPr>
      <p:sp>
        <p:nvSpPr>
          <p:cNvPr id="86" name="Google Shape;86;p93"/>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Arial"/>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7" name="Google Shape;87;p93"/>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88" name="Google Shape;88;p9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89" name="Google Shape;89;p9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90" name="Google Shape;90;p9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91" name="Shape 91"/>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p:cSld name="Two Content">
    <p:spTree>
      <p:nvGrpSpPr>
        <p:cNvPr id="92" name="Shape 92"/>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93" name="Shape 93"/>
        <p:cNvGrpSpPr/>
        <p:nvPr/>
      </p:nvGrpSpPr>
      <p:grpSpPr>
        <a:xfrm>
          <a:off x="0" y="0"/>
          <a:ext cx="0" cy="0"/>
          <a:chOff x="0" y="0"/>
          <a:chExt cx="0" cy="0"/>
        </a:xfrm>
      </p:grpSpPr>
      <p:sp>
        <p:nvSpPr>
          <p:cNvPr id="94" name="Google Shape;94;p96"/>
          <p:cNvSpPr txBox="1"/>
          <p:nvPr>
            <p:ph idx="1" type="subTitle"/>
          </p:nvPr>
        </p:nvSpPr>
        <p:spPr>
          <a:xfrm>
            <a:off x="424170" y="4860"/>
            <a:ext cx="8376600" cy="3671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95" name="Shape 95"/>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6" name="Shape 96"/>
        <p:cNvGrpSpPr/>
        <p:nvPr/>
      </p:nvGrpSpPr>
      <p:grpSpPr>
        <a:xfrm>
          <a:off x="0" y="0"/>
          <a:ext cx="0" cy="0"/>
          <a:chOff x="0" y="0"/>
          <a:chExt cx="0" cy="0"/>
        </a:xfrm>
      </p:grpSpPr>
      <p:sp>
        <p:nvSpPr>
          <p:cNvPr id="97" name="Google Shape;97;p98"/>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dk1"/>
              </a:buClr>
              <a:buSzPts val="4500"/>
              <a:buFont typeface="Arial"/>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8" name="Google Shape;98;p98"/>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_1">
    <p:spTree>
      <p:nvGrpSpPr>
        <p:cNvPr id="99" name="Shape 99"/>
        <p:cNvGrpSpPr/>
        <p:nvPr/>
      </p:nvGrpSpPr>
      <p:grpSpPr>
        <a:xfrm>
          <a:off x="0" y="0"/>
          <a:ext cx="0" cy="0"/>
          <a:chOff x="0" y="0"/>
          <a:chExt cx="0" cy="0"/>
        </a:xfrm>
      </p:grpSpPr>
      <p:sp>
        <p:nvSpPr>
          <p:cNvPr id="100" name="Google Shape;100;p99"/>
          <p:cNvSpPr txBox="1"/>
          <p:nvPr>
            <p:ph idx="12" type="sldNum"/>
          </p:nvPr>
        </p:nvSpPr>
        <p:spPr>
          <a:xfrm>
            <a:off x="8653182" y="4767263"/>
            <a:ext cx="433500" cy="273900"/>
          </a:xfrm>
          <a:prstGeom prst="rect">
            <a:avLst/>
          </a:prstGeom>
          <a:noFill/>
          <a:ln>
            <a:noFill/>
          </a:ln>
        </p:spPr>
        <p:txBody>
          <a:bodyPr anchorCtr="0" anchor="t" bIns="34275" lIns="68575" spcFirstLastPara="1" rIns="68575" wrap="square" tIns="34275">
            <a:noAutofit/>
          </a:bodyPr>
          <a:lstStyle>
            <a:lvl1pPr indent="0" lvl="0" marL="0" marR="0" rtl="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sp>
        <p:nvSpPr>
          <p:cNvPr id="101" name="Google Shape;101;p99"/>
          <p:cNvSpPr txBox="1"/>
          <p:nvPr>
            <p:ph idx="11" type="ftr"/>
          </p:nvPr>
        </p:nvSpPr>
        <p:spPr>
          <a:xfrm>
            <a:off x="887506" y="4767263"/>
            <a:ext cx="63537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11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 name="Google Shape;19;p11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 name="Google Shape;20;p11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2" name="Shape 102"/>
        <p:cNvGrpSpPr/>
        <p:nvPr/>
      </p:nvGrpSpPr>
      <p:grpSpPr>
        <a:xfrm>
          <a:off x="0" y="0"/>
          <a:ext cx="0" cy="0"/>
          <a:chOff x="0" y="0"/>
          <a:chExt cx="0" cy="0"/>
        </a:xfrm>
      </p:grpSpPr>
      <p:sp>
        <p:nvSpPr>
          <p:cNvPr id="103" name="Google Shape;103;p100"/>
          <p:cNvSpPr txBox="1"/>
          <p:nvPr>
            <p:ph type="title"/>
          </p:nvPr>
        </p:nvSpPr>
        <p:spPr>
          <a:xfrm>
            <a:off x="424170" y="4860"/>
            <a:ext cx="8376600" cy="79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04" name="Shape 104"/>
        <p:cNvGrpSpPr/>
        <p:nvPr/>
      </p:nvGrpSpPr>
      <p:grpSpPr>
        <a:xfrm>
          <a:off x="0" y="0"/>
          <a:ext cx="0" cy="0"/>
          <a:chOff x="0" y="0"/>
          <a:chExt cx="0" cy="0"/>
        </a:xfrm>
      </p:grpSpPr>
      <p:sp>
        <p:nvSpPr>
          <p:cNvPr id="105" name="Google Shape;105;p101"/>
          <p:cNvSpPr txBox="1"/>
          <p:nvPr>
            <p:ph type="title"/>
          </p:nvPr>
        </p:nvSpPr>
        <p:spPr>
          <a:xfrm>
            <a:off x="424170" y="4860"/>
            <a:ext cx="8376600" cy="79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6" name="Google Shape;106;p101"/>
          <p:cNvSpPr txBox="1"/>
          <p:nvPr>
            <p:ph idx="1" type="subTitle"/>
          </p:nvPr>
        </p:nvSpPr>
        <p:spPr>
          <a:xfrm>
            <a:off x="423630" y="797040"/>
            <a:ext cx="8376900" cy="33894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07" name="Shape 107"/>
        <p:cNvGrpSpPr/>
        <p:nvPr/>
      </p:nvGrpSpPr>
      <p:grpSpPr>
        <a:xfrm>
          <a:off x="0" y="0"/>
          <a:ext cx="0" cy="0"/>
          <a:chOff x="0" y="0"/>
          <a:chExt cx="0" cy="0"/>
        </a:xfrm>
      </p:grpSpPr>
      <p:sp>
        <p:nvSpPr>
          <p:cNvPr id="108" name="Google Shape;108;p102"/>
          <p:cNvSpPr txBox="1"/>
          <p:nvPr>
            <p:ph type="title"/>
          </p:nvPr>
        </p:nvSpPr>
        <p:spPr>
          <a:xfrm>
            <a:off x="424170" y="4860"/>
            <a:ext cx="8376600" cy="79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9" name="Google Shape;109;p102"/>
          <p:cNvSpPr txBox="1"/>
          <p:nvPr>
            <p:ph idx="1" type="body"/>
          </p:nvPr>
        </p:nvSpPr>
        <p:spPr>
          <a:xfrm>
            <a:off x="423630" y="797040"/>
            <a:ext cx="8376900" cy="3389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100"/>
              <a:buNone/>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10" name="Shape 110"/>
        <p:cNvGrpSpPr/>
        <p:nvPr/>
      </p:nvGrpSpPr>
      <p:grpSpPr>
        <a:xfrm>
          <a:off x="0" y="0"/>
          <a:ext cx="0" cy="0"/>
          <a:chOff x="0" y="0"/>
          <a:chExt cx="0" cy="0"/>
        </a:xfrm>
      </p:grpSpPr>
      <p:sp>
        <p:nvSpPr>
          <p:cNvPr id="111" name="Google Shape;111;p103"/>
          <p:cNvSpPr txBox="1"/>
          <p:nvPr>
            <p:ph type="title"/>
          </p:nvPr>
        </p:nvSpPr>
        <p:spPr>
          <a:xfrm>
            <a:off x="424170" y="4860"/>
            <a:ext cx="8376600" cy="79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2" name="Google Shape;112;p103"/>
          <p:cNvSpPr txBox="1"/>
          <p:nvPr>
            <p:ph idx="1" type="body"/>
          </p:nvPr>
        </p:nvSpPr>
        <p:spPr>
          <a:xfrm>
            <a:off x="423630" y="797040"/>
            <a:ext cx="4087800" cy="3389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100"/>
              <a:buNone/>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113" name="Google Shape;113;p103"/>
          <p:cNvSpPr txBox="1"/>
          <p:nvPr>
            <p:ph idx="2" type="body"/>
          </p:nvPr>
        </p:nvSpPr>
        <p:spPr>
          <a:xfrm>
            <a:off x="4716090" y="797040"/>
            <a:ext cx="4087800" cy="3389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100"/>
              <a:buNone/>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14" name="Shape 114"/>
        <p:cNvGrpSpPr/>
        <p:nvPr/>
      </p:nvGrpSpPr>
      <p:grpSpPr>
        <a:xfrm>
          <a:off x="0" y="0"/>
          <a:ext cx="0" cy="0"/>
          <a:chOff x="0" y="0"/>
          <a:chExt cx="0" cy="0"/>
        </a:xfrm>
      </p:grpSpPr>
      <p:sp>
        <p:nvSpPr>
          <p:cNvPr id="115" name="Google Shape;115;p104"/>
          <p:cNvSpPr txBox="1"/>
          <p:nvPr>
            <p:ph type="title"/>
          </p:nvPr>
        </p:nvSpPr>
        <p:spPr>
          <a:xfrm>
            <a:off x="424170" y="4860"/>
            <a:ext cx="8376600" cy="79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6" name="Google Shape;116;p104"/>
          <p:cNvSpPr txBox="1"/>
          <p:nvPr>
            <p:ph idx="1" type="body"/>
          </p:nvPr>
        </p:nvSpPr>
        <p:spPr>
          <a:xfrm>
            <a:off x="423630" y="797040"/>
            <a:ext cx="4087800" cy="1616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100"/>
              <a:buNone/>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117" name="Google Shape;117;p104"/>
          <p:cNvSpPr txBox="1"/>
          <p:nvPr>
            <p:ph idx="2" type="body"/>
          </p:nvPr>
        </p:nvSpPr>
        <p:spPr>
          <a:xfrm>
            <a:off x="4716090" y="797040"/>
            <a:ext cx="4087800" cy="3389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100"/>
              <a:buNone/>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118" name="Google Shape;118;p104"/>
          <p:cNvSpPr txBox="1"/>
          <p:nvPr>
            <p:ph idx="3" type="body"/>
          </p:nvPr>
        </p:nvSpPr>
        <p:spPr>
          <a:xfrm>
            <a:off x="423630" y="2567430"/>
            <a:ext cx="4087800" cy="1616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100"/>
              <a:buNone/>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19" name="Shape 119"/>
        <p:cNvGrpSpPr/>
        <p:nvPr/>
      </p:nvGrpSpPr>
      <p:grpSpPr>
        <a:xfrm>
          <a:off x="0" y="0"/>
          <a:ext cx="0" cy="0"/>
          <a:chOff x="0" y="0"/>
          <a:chExt cx="0" cy="0"/>
        </a:xfrm>
      </p:grpSpPr>
      <p:sp>
        <p:nvSpPr>
          <p:cNvPr id="120" name="Google Shape;120;p105"/>
          <p:cNvSpPr txBox="1"/>
          <p:nvPr>
            <p:ph type="title"/>
          </p:nvPr>
        </p:nvSpPr>
        <p:spPr>
          <a:xfrm>
            <a:off x="424170" y="4860"/>
            <a:ext cx="8376600" cy="79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1" name="Google Shape;121;p105"/>
          <p:cNvSpPr txBox="1"/>
          <p:nvPr>
            <p:ph idx="1" type="body"/>
          </p:nvPr>
        </p:nvSpPr>
        <p:spPr>
          <a:xfrm>
            <a:off x="423630" y="797040"/>
            <a:ext cx="4087800" cy="3389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100"/>
              <a:buNone/>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122" name="Google Shape;122;p105"/>
          <p:cNvSpPr txBox="1"/>
          <p:nvPr>
            <p:ph idx="2" type="body"/>
          </p:nvPr>
        </p:nvSpPr>
        <p:spPr>
          <a:xfrm>
            <a:off x="4716090" y="797040"/>
            <a:ext cx="4087800" cy="1616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100"/>
              <a:buNone/>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123" name="Google Shape;123;p105"/>
          <p:cNvSpPr txBox="1"/>
          <p:nvPr>
            <p:ph idx="3" type="body"/>
          </p:nvPr>
        </p:nvSpPr>
        <p:spPr>
          <a:xfrm>
            <a:off x="4716090" y="2567430"/>
            <a:ext cx="4087800" cy="1616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100"/>
              <a:buNone/>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24" name="Shape 124"/>
        <p:cNvGrpSpPr/>
        <p:nvPr/>
      </p:nvGrpSpPr>
      <p:grpSpPr>
        <a:xfrm>
          <a:off x="0" y="0"/>
          <a:ext cx="0" cy="0"/>
          <a:chOff x="0" y="0"/>
          <a:chExt cx="0" cy="0"/>
        </a:xfrm>
      </p:grpSpPr>
      <p:sp>
        <p:nvSpPr>
          <p:cNvPr id="125" name="Google Shape;125;p106"/>
          <p:cNvSpPr txBox="1"/>
          <p:nvPr>
            <p:ph type="title"/>
          </p:nvPr>
        </p:nvSpPr>
        <p:spPr>
          <a:xfrm>
            <a:off x="424170" y="4860"/>
            <a:ext cx="8376600" cy="79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6" name="Google Shape;126;p106"/>
          <p:cNvSpPr txBox="1"/>
          <p:nvPr>
            <p:ph idx="1" type="body"/>
          </p:nvPr>
        </p:nvSpPr>
        <p:spPr>
          <a:xfrm>
            <a:off x="423630" y="797040"/>
            <a:ext cx="4087800" cy="1616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100"/>
              <a:buNone/>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127" name="Google Shape;127;p106"/>
          <p:cNvSpPr txBox="1"/>
          <p:nvPr>
            <p:ph idx="2" type="body"/>
          </p:nvPr>
        </p:nvSpPr>
        <p:spPr>
          <a:xfrm>
            <a:off x="4716090" y="797040"/>
            <a:ext cx="4087800" cy="1616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100"/>
              <a:buNone/>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128" name="Google Shape;128;p106"/>
          <p:cNvSpPr txBox="1"/>
          <p:nvPr>
            <p:ph idx="3" type="body"/>
          </p:nvPr>
        </p:nvSpPr>
        <p:spPr>
          <a:xfrm>
            <a:off x="423630" y="2567430"/>
            <a:ext cx="8376900" cy="1616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100"/>
              <a:buNone/>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29" name="Shape 129"/>
        <p:cNvGrpSpPr/>
        <p:nvPr/>
      </p:nvGrpSpPr>
      <p:grpSpPr>
        <a:xfrm>
          <a:off x="0" y="0"/>
          <a:ext cx="0" cy="0"/>
          <a:chOff x="0" y="0"/>
          <a:chExt cx="0" cy="0"/>
        </a:xfrm>
      </p:grpSpPr>
      <p:sp>
        <p:nvSpPr>
          <p:cNvPr id="130" name="Google Shape;130;p107"/>
          <p:cNvSpPr txBox="1"/>
          <p:nvPr>
            <p:ph type="title"/>
          </p:nvPr>
        </p:nvSpPr>
        <p:spPr>
          <a:xfrm>
            <a:off x="424170" y="4860"/>
            <a:ext cx="8376600" cy="79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1" name="Google Shape;131;p107"/>
          <p:cNvSpPr txBox="1"/>
          <p:nvPr>
            <p:ph idx="1" type="body"/>
          </p:nvPr>
        </p:nvSpPr>
        <p:spPr>
          <a:xfrm>
            <a:off x="423630" y="797040"/>
            <a:ext cx="8376900" cy="1616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100"/>
              <a:buNone/>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132" name="Google Shape;132;p107"/>
          <p:cNvSpPr txBox="1"/>
          <p:nvPr>
            <p:ph idx="2" type="body"/>
          </p:nvPr>
        </p:nvSpPr>
        <p:spPr>
          <a:xfrm>
            <a:off x="423630" y="2567430"/>
            <a:ext cx="8376900" cy="1616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100"/>
              <a:buNone/>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33" name="Shape 133"/>
        <p:cNvGrpSpPr/>
        <p:nvPr/>
      </p:nvGrpSpPr>
      <p:grpSpPr>
        <a:xfrm>
          <a:off x="0" y="0"/>
          <a:ext cx="0" cy="0"/>
          <a:chOff x="0" y="0"/>
          <a:chExt cx="0" cy="0"/>
        </a:xfrm>
      </p:grpSpPr>
      <p:sp>
        <p:nvSpPr>
          <p:cNvPr id="134" name="Google Shape;134;p108"/>
          <p:cNvSpPr txBox="1"/>
          <p:nvPr>
            <p:ph type="title"/>
          </p:nvPr>
        </p:nvSpPr>
        <p:spPr>
          <a:xfrm>
            <a:off x="424170" y="4860"/>
            <a:ext cx="8376600" cy="79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5" name="Google Shape;135;p108"/>
          <p:cNvSpPr txBox="1"/>
          <p:nvPr>
            <p:ph idx="1" type="body"/>
          </p:nvPr>
        </p:nvSpPr>
        <p:spPr>
          <a:xfrm>
            <a:off x="423630" y="797040"/>
            <a:ext cx="4087800" cy="1616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100"/>
              <a:buNone/>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136" name="Google Shape;136;p108"/>
          <p:cNvSpPr txBox="1"/>
          <p:nvPr>
            <p:ph idx="2" type="body"/>
          </p:nvPr>
        </p:nvSpPr>
        <p:spPr>
          <a:xfrm>
            <a:off x="4716090" y="797040"/>
            <a:ext cx="4087800" cy="1616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100"/>
              <a:buNone/>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137" name="Google Shape;137;p108"/>
          <p:cNvSpPr txBox="1"/>
          <p:nvPr>
            <p:ph idx="3" type="body"/>
          </p:nvPr>
        </p:nvSpPr>
        <p:spPr>
          <a:xfrm>
            <a:off x="423630" y="2567430"/>
            <a:ext cx="4087800" cy="1616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100"/>
              <a:buNone/>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138" name="Google Shape;138;p108"/>
          <p:cNvSpPr txBox="1"/>
          <p:nvPr>
            <p:ph idx="4" type="body"/>
          </p:nvPr>
        </p:nvSpPr>
        <p:spPr>
          <a:xfrm>
            <a:off x="4716090" y="2567430"/>
            <a:ext cx="4087800" cy="1616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100"/>
              <a:buNone/>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39" name="Shape 139"/>
        <p:cNvGrpSpPr/>
        <p:nvPr/>
      </p:nvGrpSpPr>
      <p:grpSpPr>
        <a:xfrm>
          <a:off x="0" y="0"/>
          <a:ext cx="0" cy="0"/>
          <a:chOff x="0" y="0"/>
          <a:chExt cx="0" cy="0"/>
        </a:xfrm>
      </p:grpSpPr>
      <p:sp>
        <p:nvSpPr>
          <p:cNvPr id="140" name="Google Shape;140;p109"/>
          <p:cNvSpPr txBox="1"/>
          <p:nvPr>
            <p:ph type="title"/>
          </p:nvPr>
        </p:nvSpPr>
        <p:spPr>
          <a:xfrm>
            <a:off x="424170" y="4860"/>
            <a:ext cx="8376600" cy="79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1" name="Google Shape;141;p109"/>
          <p:cNvSpPr txBox="1"/>
          <p:nvPr>
            <p:ph idx="1" type="body"/>
          </p:nvPr>
        </p:nvSpPr>
        <p:spPr>
          <a:xfrm>
            <a:off x="423630" y="797040"/>
            <a:ext cx="2697300" cy="1616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100"/>
              <a:buNone/>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142" name="Google Shape;142;p109"/>
          <p:cNvSpPr txBox="1"/>
          <p:nvPr>
            <p:ph idx="2" type="body"/>
          </p:nvPr>
        </p:nvSpPr>
        <p:spPr>
          <a:xfrm>
            <a:off x="3256200" y="797040"/>
            <a:ext cx="2697300" cy="1616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100"/>
              <a:buNone/>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143" name="Google Shape;143;p109"/>
          <p:cNvSpPr txBox="1"/>
          <p:nvPr>
            <p:ph idx="3" type="body"/>
          </p:nvPr>
        </p:nvSpPr>
        <p:spPr>
          <a:xfrm>
            <a:off x="6088500" y="797040"/>
            <a:ext cx="2697300" cy="1616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100"/>
              <a:buNone/>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144" name="Google Shape;144;p109"/>
          <p:cNvSpPr txBox="1"/>
          <p:nvPr>
            <p:ph idx="4" type="body"/>
          </p:nvPr>
        </p:nvSpPr>
        <p:spPr>
          <a:xfrm>
            <a:off x="423630" y="2567430"/>
            <a:ext cx="2697300" cy="1616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100"/>
              <a:buNone/>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145" name="Google Shape;145;p109"/>
          <p:cNvSpPr txBox="1"/>
          <p:nvPr>
            <p:ph idx="5" type="body"/>
          </p:nvPr>
        </p:nvSpPr>
        <p:spPr>
          <a:xfrm>
            <a:off x="3256200" y="2567430"/>
            <a:ext cx="2697300" cy="1616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100"/>
              <a:buNone/>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146" name="Google Shape;146;p109"/>
          <p:cNvSpPr txBox="1"/>
          <p:nvPr>
            <p:ph idx="6" type="body"/>
          </p:nvPr>
        </p:nvSpPr>
        <p:spPr>
          <a:xfrm>
            <a:off x="6088500" y="2567430"/>
            <a:ext cx="2697300" cy="1616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100"/>
              <a:buNone/>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1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 name="Google Shape;23;p11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4" name="Google Shape;24;p11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5" name="Google Shape;25;p11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6" name="Google Shape;26;p11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 Only">
    <p:spTree>
      <p:nvGrpSpPr>
        <p:cNvPr id="147" name="Shape 147"/>
        <p:cNvGrpSpPr/>
        <p:nvPr/>
      </p:nvGrpSpPr>
      <p:grpSpPr>
        <a:xfrm>
          <a:off x="0" y="0"/>
          <a:ext cx="0" cy="0"/>
          <a:chOff x="0" y="0"/>
          <a:chExt cx="0" cy="0"/>
        </a:xfrm>
      </p:grpSpPr>
      <p:sp>
        <p:nvSpPr>
          <p:cNvPr id="148" name="Google Shape;148;g31fdef2affd_0_55"/>
          <p:cNvSpPr txBox="1"/>
          <p:nvPr>
            <p:ph type="title"/>
          </p:nvPr>
        </p:nvSpPr>
        <p:spPr>
          <a:xfrm>
            <a:off x="596102" y="-13646"/>
            <a:ext cx="7951800" cy="1009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100"/>
              <a:buNone/>
              <a:defRPr b="0" i="0" sz="3300">
                <a:solidFill>
                  <a:srgbClr val="C00000"/>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9" name="Google Shape;149;g31fdef2affd_0_55"/>
          <p:cNvSpPr txBox="1"/>
          <p:nvPr>
            <p:ph idx="11" type="ftr"/>
          </p:nvPr>
        </p:nvSpPr>
        <p:spPr>
          <a:xfrm>
            <a:off x="374237" y="4648166"/>
            <a:ext cx="1103100" cy="250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100"/>
              <a:buNone/>
              <a:defRPr b="1" i="0" sz="800">
                <a:solidFill>
                  <a:srgbClr val="64666A"/>
                </a:solidFill>
                <a:latin typeface="Arial"/>
                <a:ea typeface="Arial"/>
                <a:cs typeface="Arial"/>
                <a:sym typeface="Aria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150" name="Google Shape;150;g31fdef2affd_0_55"/>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100"/>
              <a:buNone/>
              <a:defRPr sz="1100">
                <a:solidFill>
                  <a:srgbClr val="888888"/>
                </a:solidFil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151" name="Google Shape;151;g31fdef2affd_0_55"/>
          <p:cNvSpPr txBox="1"/>
          <p:nvPr>
            <p:ph idx="12" type="sldNum"/>
          </p:nvPr>
        </p:nvSpPr>
        <p:spPr>
          <a:xfrm>
            <a:off x="6583680" y="4783455"/>
            <a:ext cx="2103000" cy="2154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12"/>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Arial"/>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9" name="Google Shape;29;p112"/>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30" name="Google Shape;30;p11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1" name="Google Shape;31;p11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2" name="Google Shape;32;p11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5" name="Google Shape;35;p113"/>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6" name="Google Shape;36;p113"/>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7" name="Google Shape;37;p1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8" name="Google Shape;38;p1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9" name="Google Shape;39;p1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14"/>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2" name="Google Shape;42;p114"/>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3" name="Google Shape;43;p114"/>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4" name="Google Shape;44;p114"/>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5" name="Google Shape;45;p114"/>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6" name="Google Shape;46;p1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7" name="Google Shape;47;p1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8" name="Google Shape;48;p1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1" name="Google Shape;51;p1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2" name="Google Shape;52;p1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3" name="Google Shape;53;p1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16"/>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Arial"/>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6" name="Google Shape;56;p116"/>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57" name="Google Shape;57;p116"/>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58" name="Google Shape;58;p1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9" name="Google Shape;59;p1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0" name="Google Shape;60;p1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7"/>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Arial"/>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3" name="Google Shape;63;p117"/>
          <p:cNvSpPr/>
          <p:nvPr>
            <p:ph idx="2" type="pic"/>
          </p:nvPr>
        </p:nvSpPr>
        <p:spPr>
          <a:xfrm>
            <a:off x="3887391" y="740569"/>
            <a:ext cx="4629300" cy="3655200"/>
          </a:xfrm>
          <a:prstGeom prst="rect">
            <a:avLst/>
          </a:prstGeom>
          <a:noFill/>
          <a:ln>
            <a:noFill/>
          </a:ln>
        </p:spPr>
      </p:sp>
      <p:sp>
        <p:nvSpPr>
          <p:cNvPr id="64" name="Google Shape;64;p117"/>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65" name="Google Shape;65;p1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6" name="Google Shape;66;p1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7" name="Google Shape;67;p1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0.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21" Type="http://schemas.openxmlformats.org/officeDocument/2006/relationships/theme" Target="../theme/theme3.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8.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5" Type="http://schemas.openxmlformats.org/officeDocument/2006/relationships/slideLayout" Target="../slideLayouts/slideLayout15.xml"/><Relationship Id="rId19" Type="http://schemas.openxmlformats.org/officeDocument/2006/relationships/slideLayout" Target="../slideLayouts/slideLayout29.xml"/><Relationship Id="rId6" Type="http://schemas.openxmlformats.org/officeDocument/2006/relationships/slideLayout" Target="../slideLayouts/slideLayout16.xml"/><Relationship Id="rId18" Type="http://schemas.openxmlformats.org/officeDocument/2006/relationships/slideLayout" Target="../slideLayouts/slideLayout28.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8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 name="Google Shape;7;p89"/>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8" name="Google Shape;8;p8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9" name="Google Shape;9;p8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10" name="Google Shape;10;p8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0" name="Shape 80"/>
        <p:cNvGrpSpPr/>
        <p:nvPr/>
      </p:nvGrpSpPr>
      <p:grpSpPr>
        <a:xfrm>
          <a:off x="0" y="0"/>
          <a:ext cx="0" cy="0"/>
          <a:chOff x="0" y="0"/>
          <a:chExt cx="0" cy="0"/>
        </a:xfrm>
      </p:grpSpPr>
      <p:pic>
        <p:nvPicPr>
          <p:cNvPr id="81" name="Google Shape;81;p91"/>
          <p:cNvPicPr preferRelativeResize="0"/>
          <p:nvPr/>
        </p:nvPicPr>
        <p:blipFill rotWithShape="1">
          <a:blip r:embed="rId1">
            <a:alphaModFix/>
          </a:blip>
          <a:srcRect b="0" l="0" r="0" t="0"/>
          <a:stretch/>
        </p:blipFill>
        <p:spPr>
          <a:xfrm>
            <a:off x="5643270" y="3306960"/>
            <a:ext cx="3502440" cy="1834110"/>
          </a:xfrm>
          <a:prstGeom prst="rect">
            <a:avLst/>
          </a:prstGeom>
          <a:noFill/>
          <a:ln>
            <a:noFill/>
          </a:ln>
        </p:spPr>
      </p:pic>
      <p:sp>
        <p:nvSpPr>
          <p:cNvPr id="82" name="Google Shape;82;p91"/>
          <p:cNvSpPr txBox="1"/>
          <p:nvPr>
            <p:ph type="title"/>
          </p:nvPr>
        </p:nvSpPr>
        <p:spPr>
          <a:xfrm>
            <a:off x="424170" y="4860"/>
            <a:ext cx="8376600" cy="7920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83" name="Google Shape;83;p91"/>
          <p:cNvSpPr txBox="1"/>
          <p:nvPr>
            <p:ph idx="1" type="body"/>
          </p:nvPr>
        </p:nvSpPr>
        <p:spPr>
          <a:xfrm>
            <a:off x="423630" y="797040"/>
            <a:ext cx="8376900" cy="3389400"/>
          </a:xfrm>
          <a:prstGeom prst="rect">
            <a:avLst/>
          </a:prstGeom>
          <a:noFill/>
          <a:ln>
            <a:noFill/>
          </a:ln>
        </p:spPr>
        <p:txBody>
          <a:bodyPr anchorCtr="0" anchor="t" bIns="33750" lIns="67500" spcFirstLastPara="1" rIns="67500" wrap="square" tIns="33750">
            <a:noAutofit/>
          </a:bodyPr>
          <a:lstStyle>
            <a:lvl1pPr indent="-228600" lvl="0" marL="4572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7.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7.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20.png"/><Relationship Id="rId4" Type="http://schemas.openxmlformats.org/officeDocument/2006/relationships/image" Target="../media/image13.jpg"/><Relationship Id="rId5" Type="http://schemas.openxmlformats.org/officeDocument/2006/relationships/image" Target="../media/image35.png"/></Relationships>
</file>

<file path=ppt/slides/_rels/slide16.xml.rels><?xml version="1.0" encoding="UTF-8" standalone="yes"?><Relationships xmlns="http://schemas.openxmlformats.org/package/2006/relationships"><Relationship Id="rId10" Type="http://schemas.openxmlformats.org/officeDocument/2006/relationships/image" Target="../media/image13.jpg"/><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1.png"/><Relationship Id="rId4" Type="http://schemas.openxmlformats.org/officeDocument/2006/relationships/image" Target="../media/image22.png"/><Relationship Id="rId9" Type="http://schemas.openxmlformats.org/officeDocument/2006/relationships/image" Target="../media/image23.png"/><Relationship Id="rId5" Type="http://schemas.openxmlformats.org/officeDocument/2006/relationships/image" Target="../media/image18.png"/><Relationship Id="rId6" Type="http://schemas.openxmlformats.org/officeDocument/2006/relationships/image" Target="../media/image50.png"/><Relationship Id="rId7" Type="http://schemas.openxmlformats.org/officeDocument/2006/relationships/image" Target="../media/image33.png"/><Relationship Id="rId8"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31.jpg"/><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image" Target="../media/image13.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4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44.png"/><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44.png"/><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3.jp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4.xml"/><Relationship Id="rId3" Type="http://schemas.openxmlformats.org/officeDocument/2006/relationships/image" Target="../media/image28.png"/><Relationship Id="rId4" Type="http://schemas.openxmlformats.org/officeDocument/2006/relationships/image" Target="../media/image1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53.png"/><Relationship Id="rId4" Type="http://schemas.openxmlformats.org/officeDocument/2006/relationships/image" Target="../media/image1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6.xml"/><Relationship Id="rId3" Type="http://schemas.openxmlformats.org/officeDocument/2006/relationships/image" Target="../media/image1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 Id="rId3" Type="http://schemas.openxmlformats.org/officeDocument/2006/relationships/image" Target="../media/image20.png"/><Relationship Id="rId4" Type="http://schemas.openxmlformats.org/officeDocument/2006/relationships/hyperlink" Target="http://www.youtube.com/watch?v=86Mna-eA4io" TargetMode="External"/><Relationship Id="rId5" Type="http://schemas.openxmlformats.org/officeDocument/2006/relationships/image" Target="../media/image40.jpg"/><Relationship Id="rId6"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 Id="rId3" Type="http://schemas.openxmlformats.org/officeDocument/2006/relationships/image" Target="../media/image20.png"/><Relationship Id="rId4" Type="http://schemas.openxmlformats.org/officeDocument/2006/relationships/hyperlink" Target="http://www.youtube.com/watch?v=m2eYlTEylGU" TargetMode="External"/><Relationship Id="rId5" Type="http://schemas.openxmlformats.org/officeDocument/2006/relationships/image" Target="../media/image4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xml"/><Relationship Id="rId3" Type="http://schemas.openxmlformats.org/officeDocument/2006/relationships/image" Target="../media/image20.png"/><Relationship Id="rId4" Type="http://schemas.openxmlformats.org/officeDocument/2006/relationships/hyperlink" Target="http://www.youtube.com/watch?v=-bHl_JpKnbU" TargetMode="External"/><Relationship Id="rId5" Type="http://schemas.openxmlformats.org/officeDocument/2006/relationships/image" Target="../media/image6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hyperlink" Target="https://www.bni.com/privacy-policy" TargetMode="External"/><Relationship Id="rId5" Type="http://schemas.openxmlformats.org/officeDocument/2006/relationships/image" Target="../media/image10.png"/><Relationship Id="rId6" Type="http://schemas.openxmlformats.org/officeDocument/2006/relationships/image" Target="../media/image4.png"/><Relationship Id="rId7" Type="http://schemas.openxmlformats.org/officeDocument/2006/relationships/image" Target="../media/image1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xml"/><Relationship Id="rId3" Type="http://schemas.openxmlformats.org/officeDocument/2006/relationships/image" Target="../media/image43.jpg"/><Relationship Id="rId4" Type="http://schemas.openxmlformats.org/officeDocument/2006/relationships/image" Target="../media/image20.png"/><Relationship Id="rId5"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1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1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1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1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1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1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7.xml"/><Relationship Id="rId3" Type="http://schemas.openxmlformats.org/officeDocument/2006/relationships/image" Target="../media/image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8.xml"/><Relationship Id="rId3" Type="http://schemas.openxmlformats.org/officeDocument/2006/relationships/image" Target="../media/image1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9.xml"/><Relationship Id="rId3"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0.xml"/><Relationship Id="rId3" Type="http://schemas.openxmlformats.org/officeDocument/2006/relationships/image" Target="../media/image20.png"/><Relationship Id="rId4" Type="http://schemas.openxmlformats.org/officeDocument/2006/relationships/hyperlink" Target="http://www.youtube.com/watch?v=86Mna-eA4io" TargetMode="External"/><Relationship Id="rId5" Type="http://schemas.openxmlformats.org/officeDocument/2006/relationships/image" Target="../media/image40.jpg"/><Relationship Id="rId6" Type="http://schemas.openxmlformats.org/officeDocument/2006/relationships/image" Target="../media/image3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image" Target="../media/image49.jpg"/><Relationship Id="rId4" Type="http://schemas.openxmlformats.org/officeDocument/2006/relationships/image" Target="../media/image13.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2.xml"/><Relationship Id="rId3" Type="http://schemas.openxmlformats.org/officeDocument/2006/relationships/image" Target="../media/image13.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image" Target="../media/image46.png"/><Relationship Id="rId4" Type="http://schemas.openxmlformats.org/officeDocument/2006/relationships/image" Target="../media/image13.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4.xml"/><Relationship Id="rId3" Type="http://schemas.openxmlformats.org/officeDocument/2006/relationships/image" Target="../media/image13.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 Id="rId3" Type="http://schemas.openxmlformats.org/officeDocument/2006/relationships/image" Target="../media/image13.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13.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13.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13.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13.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13.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2.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13.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 Id="rId3" Type="http://schemas.openxmlformats.org/officeDocument/2006/relationships/image" Target="../media/image13.jpg"/><Relationship Id="rId4" Type="http://schemas.openxmlformats.org/officeDocument/2006/relationships/image" Target="../media/image7.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4.xml"/><Relationship Id="rId3" Type="http://schemas.openxmlformats.org/officeDocument/2006/relationships/image" Target="../media/image13.jpg"/><Relationship Id="rId4" Type="http://schemas.openxmlformats.org/officeDocument/2006/relationships/image" Target="../media/image5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 Id="rId3" Type="http://schemas.openxmlformats.org/officeDocument/2006/relationships/image" Target="../media/image13.jpg"/><Relationship Id="rId4" Type="http://schemas.openxmlformats.org/officeDocument/2006/relationships/image" Target="../media/image5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6.xml"/><Relationship Id="rId3" Type="http://schemas.openxmlformats.org/officeDocument/2006/relationships/image" Target="../media/image13.jpg"/><Relationship Id="rId4" Type="http://schemas.openxmlformats.org/officeDocument/2006/relationships/image" Target="../media/image5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7.xml"/><Relationship Id="rId3" Type="http://schemas.openxmlformats.org/officeDocument/2006/relationships/image" Target="../media/image13.jpg"/><Relationship Id="rId4" Type="http://schemas.openxmlformats.org/officeDocument/2006/relationships/image" Target="../media/image6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8.xml"/><Relationship Id="rId3" Type="http://schemas.openxmlformats.org/officeDocument/2006/relationships/image" Target="../media/image13.jpg"/><Relationship Id="rId4" Type="http://schemas.openxmlformats.org/officeDocument/2006/relationships/image" Target="../media/image5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9.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0.xml"/><Relationship Id="rId3" Type="http://schemas.openxmlformats.org/officeDocument/2006/relationships/image" Target="../media/image13.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1.xml"/><Relationship Id="rId3" Type="http://schemas.openxmlformats.org/officeDocument/2006/relationships/image" Target="../media/image13.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2.xml"/><Relationship Id="rId3" Type="http://schemas.openxmlformats.org/officeDocument/2006/relationships/image" Target="../media/image13.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3.xml"/><Relationship Id="rId3" Type="http://schemas.openxmlformats.org/officeDocument/2006/relationships/image" Target="../media/image13.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5.xml"/><Relationship Id="rId3" Type="http://schemas.openxmlformats.org/officeDocument/2006/relationships/image" Target="../media/image6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6.xml"/><Relationship Id="rId3" Type="http://schemas.openxmlformats.org/officeDocument/2006/relationships/image" Target="../media/image5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7.xml"/><Relationship Id="rId3" Type="http://schemas.openxmlformats.org/officeDocument/2006/relationships/image" Target="../media/image6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8.xml"/><Relationship Id="rId3" Type="http://schemas.openxmlformats.org/officeDocument/2006/relationships/image" Target="../media/image4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9.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0.xml"/><Relationship Id="rId3" Type="http://schemas.openxmlformats.org/officeDocument/2006/relationships/image" Target="../media/image13.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1.xml"/><Relationship Id="rId3" Type="http://schemas.openxmlformats.org/officeDocument/2006/relationships/image" Target="../media/image13.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2.xml"/><Relationship Id="rId3" Type="http://schemas.openxmlformats.org/officeDocument/2006/relationships/image" Target="../media/image13.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3.xml"/><Relationship Id="rId3" Type="http://schemas.openxmlformats.org/officeDocument/2006/relationships/image" Target="../media/image13.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4.xml"/><Relationship Id="rId3" Type="http://schemas.openxmlformats.org/officeDocument/2006/relationships/image" Target="../media/image13.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5.xml"/><Relationship Id="rId3" Type="http://schemas.openxmlformats.org/officeDocument/2006/relationships/image" Target="../media/image13.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6.xml"/><Relationship Id="rId3" Type="http://schemas.openxmlformats.org/officeDocument/2006/relationships/image" Target="../media/image13.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7.xml"/><Relationship Id="rId3" Type="http://schemas.openxmlformats.org/officeDocument/2006/relationships/image" Target="../media/image13.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8.xml"/><Relationship Id="rId3" Type="http://schemas.openxmlformats.org/officeDocument/2006/relationships/image" Target="../media/image13.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9.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5.jpg"/><Relationship Id="rId5" Type="http://schemas.openxmlformats.org/officeDocument/2006/relationships/image" Target="../media/image2.png"/><Relationship Id="rId6" Type="http://schemas.openxmlformats.org/officeDocument/2006/relationships/image" Target="../media/image13.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0.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13.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1.xml"/><Relationship Id="rId3" Type="http://schemas.openxmlformats.org/officeDocument/2006/relationships/image" Target="../media/image11.png"/><Relationship Id="rId4" Type="http://schemas.openxmlformats.org/officeDocument/2006/relationships/image" Target="../media/image13.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2.xml"/><Relationship Id="rId3" Type="http://schemas.openxmlformats.org/officeDocument/2006/relationships/image" Target="../media/image13.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3.xml"/><Relationship Id="rId3" Type="http://schemas.openxmlformats.org/officeDocument/2006/relationships/image" Target="../media/image13.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4.xml"/><Relationship Id="rId3" Type="http://schemas.openxmlformats.org/officeDocument/2006/relationships/image" Target="../media/image13.jp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5.xml"/><Relationship Id="rId3" Type="http://schemas.openxmlformats.org/officeDocument/2006/relationships/image" Target="../media/image13.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6.xml"/><Relationship Id="rId3" Type="http://schemas.openxmlformats.org/officeDocument/2006/relationships/image" Target="../media/image13.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7.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13.jp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9.xml"/><Relationship Id="rId3" Type="http://schemas.openxmlformats.org/officeDocument/2006/relationships/image" Target="../media/image13.jpg"/><Relationship Id="rId4" Type="http://schemas.openxmlformats.org/officeDocument/2006/relationships/image" Target="../media/image6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13.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0.xml"/><Relationship Id="rId3" Type="http://schemas.openxmlformats.org/officeDocument/2006/relationships/image" Target="../media/image13.jpg"/><Relationship Id="rId4" Type="http://schemas.openxmlformats.org/officeDocument/2006/relationships/image" Target="../media/image67.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1.xml"/><Relationship Id="rId3" Type="http://schemas.openxmlformats.org/officeDocument/2006/relationships/image" Target="../media/image13.jpg"/><Relationship Id="rId4" Type="http://schemas.openxmlformats.org/officeDocument/2006/relationships/image" Target="../media/image51.png"/><Relationship Id="rId5" Type="http://schemas.openxmlformats.org/officeDocument/2006/relationships/image" Target="../media/image59.png"/><Relationship Id="rId6" Type="http://schemas.openxmlformats.org/officeDocument/2006/relationships/image" Target="../media/image61.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2.xml"/><Relationship Id="rId3" Type="http://schemas.openxmlformats.org/officeDocument/2006/relationships/image" Target="../media/image13.jpg"/><Relationship Id="rId4" Type="http://schemas.openxmlformats.org/officeDocument/2006/relationships/image" Target="../media/image64.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3.xml"/><Relationship Id="rId3" Type="http://schemas.openxmlformats.org/officeDocument/2006/relationships/image" Target="../media/image13.jp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4.xml"/><Relationship Id="rId3" Type="http://schemas.openxmlformats.org/officeDocument/2006/relationships/image" Target="../media/image13.jpg"/><Relationship Id="rId4" Type="http://schemas.openxmlformats.org/officeDocument/2006/relationships/image" Target="../media/image55.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5.xml"/><Relationship Id="rId3" Type="http://schemas.openxmlformats.org/officeDocument/2006/relationships/image" Target="../media/image13.jp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6.xml"/><Relationship Id="rId3" Type="http://schemas.openxmlformats.org/officeDocument/2006/relationships/image" Target="../media/image13.jpg"/><Relationship Id="rId4" Type="http://schemas.openxmlformats.org/officeDocument/2006/relationships/image" Target="../media/image68.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7.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
          <p:cNvSpPr/>
          <p:nvPr/>
        </p:nvSpPr>
        <p:spPr>
          <a:xfrm>
            <a:off x="0" y="1938966"/>
            <a:ext cx="9144000" cy="9003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4600"/>
              <a:buFont typeface="Arial"/>
              <a:buNone/>
            </a:pPr>
            <a:r>
              <a:t/>
            </a:r>
            <a:endParaRPr b="1" i="0" sz="4600" u="none" cap="none" strike="noStrike">
              <a:solidFill>
                <a:srgbClr val="1A1918"/>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600"/>
              <a:buFont typeface="Arial"/>
              <a:buNone/>
            </a:pPr>
            <a:r>
              <a:rPr b="1" i="0" lang="en" sz="4600" u="none" cap="none" strike="noStrike">
                <a:solidFill>
                  <a:srgbClr val="1A1918"/>
                </a:solidFill>
                <a:latin typeface="Arial"/>
                <a:ea typeface="Arial"/>
                <a:cs typeface="Arial"/>
                <a:sym typeface="Arial"/>
              </a:rPr>
              <a:t>President Training</a:t>
            </a:r>
            <a:endParaRPr b="1" i="0" sz="4600" u="none" cap="none" strike="noStrike">
              <a:solidFill>
                <a:srgbClr val="1A1918"/>
              </a:solidFill>
              <a:latin typeface="Arial"/>
              <a:ea typeface="Arial"/>
              <a:cs typeface="Arial"/>
              <a:sym typeface="Arial"/>
            </a:endParaRPr>
          </a:p>
        </p:txBody>
      </p:sp>
      <p:pic>
        <p:nvPicPr>
          <p:cNvPr id="157" name="Google Shape;157;p1"/>
          <p:cNvPicPr preferRelativeResize="0"/>
          <p:nvPr/>
        </p:nvPicPr>
        <p:blipFill rotWithShape="1">
          <a:blip r:embed="rId3">
            <a:alphaModFix/>
          </a:blip>
          <a:srcRect b="0" l="0" r="0" t="0"/>
          <a:stretch/>
        </p:blipFill>
        <p:spPr>
          <a:xfrm>
            <a:off x="2955235" y="818909"/>
            <a:ext cx="3425686" cy="1321336"/>
          </a:xfrm>
          <a:prstGeom prst="rect">
            <a:avLst/>
          </a:prstGeom>
          <a:noFill/>
          <a:ln>
            <a:noFill/>
          </a:ln>
        </p:spPr>
      </p:pic>
      <p:pic>
        <p:nvPicPr>
          <p:cNvPr id="158" name="Google Shape;158;p1"/>
          <p:cNvPicPr preferRelativeResize="0"/>
          <p:nvPr/>
        </p:nvPicPr>
        <p:blipFill rotWithShape="1">
          <a:blip r:embed="rId4">
            <a:alphaModFix/>
          </a:blip>
          <a:srcRect b="0" l="0" r="0" t="0"/>
          <a:stretch/>
        </p:blipFill>
        <p:spPr>
          <a:xfrm>
            <a:off x="5623203" y="3294822"/>
            <a:ext cx="3520797" cy="1848678"/>
          </a:xfrm>
          <a:prstGeom prst="rect">
            <a:avLst/>
          </a:prstGeom>
          <a:noFill/>
          <a:ln>
            <a:noFill/>
          </a:ln>
        </p:spPr>
      </p:pic>
      <p:pic>
        <p:nvPicPr>
          <p:cNvPr id="159" name="Google Shape;159;p1"/>
          <p:cNvPicPr preferRelativeResize="0"/>
          <p:nvPr/>
        </p:nvPicPr>
        <p:blipFill rotWithShape="1">
          <a:blip r:embed="rId5">
            <a:alphaModFix/>
          </a:blip>
          <a:srcRect b="0" l="0" r="0" t="0"/>
          <a:stretch/>
        </p:blipFill>
        <p:spPr>
          <a:xfrm>
            <a:off x="7947827" y="4470650"/>
            <a:ext cx="1196174" cy="6728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6"/>
          <p:cNvSpPr/>
          <p:nvPr/>
        </p:nvSpPr>
        <p:spPr>
          <a:xfrm>
            <a:off x="0" y="2486791"/>
            <a:ext cx="9144000" cy="9003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4600"/>
              <a:buFont typeface="Arial"/>
              <a:buNone/>
            </a:pPr>
            <a:r>
              <a:rPr b="1" i="0" lang="en" sz="4600" u="none" cap="none" strike="noStrike">
                <a:solidFill>
                  <a:srgbClr val="1A1918"/>
                </a:solidFill>
                <a:latin typeface="Arial"/>
                <a:ea typeface="Arial"/>
                <a:cs typeface="Arial"/>
                <a:sym typeface="Arial"/>
              </a:rPr>
              <a:t>Understanding the BNI Agenda</a:t>
            </a:r>
            <a:endParaRPr b="1" i="0" sz="4600" u="none" cap="none" strike="noStrike">
              <a:solidFill>
                <a:srgbClr val="1A1918"/>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600"/>
              <a:buFont typeface="Arial"/>
              <a:buNone/>
            </a:pPr>
            <a:r>
              <a:rPr b="1" i="0" lang="en" sz="4600" u="none" cap="none" strike="noStrike">
                <a:solidFill>
                  <a:srgbClr val="1A1918"/>
                </a:solidFill>
                <a:latin typeface="Arial"/>
                <a:ea typeface="Arial"/>
                <a:cs typeface="Arial"/>
                <a:sym typeface="Arial"/>
              </a:rPr>
              <a:t>and the Visitor Experience</a:t>
            </a:r>
            <a:endParaRPr b="1" i="0" sz="4600" u="none" cap="none" strike="noStrike">
              <a:solidFill>
                <a:srgbClr val="1A1918"/>
              </a:solidFill>
              <a:latin typeface="Arial"/>
              <a:ea typeface="Arial"/>
              <a:cs typeface="Arial"/>
              <a:sym typeface="Arial"/>
            </a:endParaRPr>
          </a:p>
        </p:txBody>
      </p:sp>
      <p:pic>
        <p:nvPicPr>
          <p:cNvPr id="235" name="Google Shape;235;p6"/>
          <p:cNvPicPr preferRelativeResize="0"/>
          <p:nvPr/>
        </p:nvPicPr>
        <p:blipFill rotWithShape="1">
          <a:blip r:embed="rId3">
            <a:alphaModFix/>
          </a:blip>
          <a:srcRect b="0" l="0" r="0" t="0"/>
          <a:stretch/>
        </p:blipFill>
        <p:spPr>
          <a:xfrm>
            <a:off x="2955235" y="818909"/>
            <a:ext cx="3425686" cy="1321336"/>
          </a:xfrm>
          <a:prstGeom prst="rect">
            <a:avLst/>
          </a:prstGeom>
          <a:noFill/>
          <a:ln>
            <a:noFill/>
          </a:ln>
        </p:spPr>
      </p:pic>
      <p:pic>
        <p:nvPicPr>
          <p:cNvPr id="236" name="Google Shape;236;p6"/>
          <p:cNvPicPr preferRelativeResize="0"/>
          <p:nvPr/>
        </p:nvPicPr>
        <p:blipFill rotWithShape="1">
          <a:blip r:embed="rId4">
            <a:alphaModFix/>
          </a:blip>
          <a:srcRect b="0" l="0" r="0" t="0"/>
          <a:stretch/>
        </p:blipFill>
        <p:spPr>
          <a:xfrm>
            <a:off x="5623203" y="3294822"/>
            <a:ext cx="3520797" cy="1848678"/>
          </a:xfrm>
          <a:prstGeom prst="rect">
            <a:avLst/>
          </a:prstGeom>
          <a:noFill/>
          <a:ln>
            <a:noFill/>
          </a:ln>
        </p:spPr>
      </p:pic>
      <p:pic>
        <p:nvPicPr>
          <p:cNvPr id="237" name="Google Shape;237;p6"/>
          <p:cNvPicPr preferRelativeResize="0"/>
          <p:nvPr/>
        </p:nvPicPr>
        <p:blipFill rotWithShape="1">
          <a:blip r:embed="rId5">
            <a:alphaModFix/>
          </a:blip>
          <a:srcRect b="0" l="0" r="0" t="0"/>
          <a:stretch/>
        </p:blipFill>
        <p:spPr>
          <a:xfrm>
            <a:off x="7947827" y="4470650"/>
            <a:ext cx="1196174" cy="6728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7"/>
          <p:cNvSpPr/>
          <p:nvPr/>
        </p:nvSpPr>
        <p:spPr>
          <a:xfrm>
            <a:off x="0" y="1280539"/>
            <a:ext cx="9144000" cy="390300"/>
          </a:xfrm>
          <a:prstGeom prst="rect">
            <a:avLst/>
          </a:prstGeom>
          <a:solidFill>
            <a:srgbClr val="D2D5D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3" name="Google Shape;243;p7"/>
          <p:cNvSpPr/>
          <p:nvPr/>
        </p:nvSpPr>
        <p:spPr>
          <a:xfrm>
            <a:off x="0" y="1231391"/>
            <a:ext cx="9144000" cy="484800"/>
          </a:xfrm>
          <a:prstGeom prst="rect">
            <a:avLst/>
          </a:prstGeom>
          <a:solidFill>
            <a:srgbClr val="EFEFEF"/>
          </a:solidFill>
          <a:ln cap="flat" cmpd="sng" w="9525">
            <a:solidFill>
              <a:srgbClr val="EFEFEF"/>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rgbClr val="565F62"/>
                </a:solidFill>
                <a:latin typeface="Arial"/>
                <a:ea typeface="Arial"/>
                <a:cs typeface="Arial"/>
                <a:sym typeface="Arial"/>
              </a:rPr>
              <a:t>WHO DOES WHAT</a:t>
            </a:r>
            <a:endParaRPr b="0" i="0" sz="1100" u="none" cap="none" strike="noStrike">
              <a:solidFill>
                <a:srgbClr val="000000"/>
              </a:solidFill>
              <a:latin typeface="Arial"/>
              <a:ea typeface="Arial"/>
              <a:cs typeface="Arial"/>
              <a:sym typeface="Arial"/>
            </a:endParaRPr>
          </a:p>
        </p:txBody>
      </p:sp>
      <p:pic>
        <p:nvPicPr>
          <p:cNvPr id="244" name="Google Shape;244;p7"/>
          <p:cNvPicPr preferRelativeResize="0"/>
          <p:nvPr/>
        </p:nvPicPr>
        <p:blipFill rotWithShape="1">
          <a:blip r:embed="rId3">
            <a:alphaModFix/>
          </a:blip>
          <a:srcRect b="0" l="0" r="0" t="0"/>
          <a:stretch/>
        </p:blipFill>
        <p:spPr>
          <a:xfrm>
            <a:off x="271669" y="258985"/>
            <a:ext cx="1636641" cy="631276"/>
          </a:xfrm>
          <a:prstGeom prst="rect">
            <a:avLst/>
          </a:prstGeom>
          <a:noFill/>
          <a:ln>
            <a:noFill/>
          </a:ln>
        </p:spPr>
      </p:pic>
      <p:pic>
        <p:nvPicPr>
          <p:cNvPr id="245" name="Google Shape;245;p7"/>
          <p:cNvPicPr preferRelativeResize="0"/>
          <p:nvPr/>
        </p:nvPicPr>
        <p:blipFill rotWithShape="1">
          <a:blip r:embed="rId4">
            <a:alphaModFix/>
          </a:blip>
          <a:srcRect b="0" l="0" r="0" t="0"/>
          <a:stretch/>
        </p:blipFill>
        <p:spPr>
          <a:xfrm>
            <a:off x="5623203" y="3294822"/>
            <a:ext cx="3520797" cy="1848678"/>
          </a:xfrm>
          <a:prstGeom prst="rect">
            <a:avLst/>
          </a:prstGeom>
          <a:noFill/>
          <a:ln>
            <a:noFill/>
          </a:ln>
        </p:spPr>
      </p:pic>
      <p:sp>
        <p:nvSpPr>
          <p:cNvPr id="246" name="Google Shape;246;p7"/>
          <p:cNvSpPr txBox="1"/>
          <p:nvPr/>
        </p:nvSpPr>
        <p:spPr>
          <a:xfrm>
            <a:off x="443756" y="2030513"/>
            <a:ext cx="7818000" cy="2039400"/>
          </a:xfrm>
          <a:prstGeom prst="rect">
            <a:avLst/>
          </a:prstGeom>
          <a:noFill/>
          <a:ln>
            <a:noFill/>
          </a:ln>
        </p:spPr>
        <p:txBody>
          <a:bodyPr anchorCtr="0" anchor="t" bIns="34275" lIns="68575" spcFirstLastPara="1" rIns="68575" wrap="square" tIns="34275">
            <a:spAutoFit/>
          </a:bodyPr>
          <a:lstStyle/>
          <a:p>
            <a:pPr indent="-342900" lvl="0" marL="342900" marR="0" rtl="0" algn="l">
              <a:lnSpc>
                <a:spcPct val="150000"/>
              </a:lnSpc>
              <a:spcBef>
                <a:spcPts val="0"/>
              </a:spcBef>
              <a:spcAft>
                <a:spcPts val="0"/>
              </a:spcAft>
              <a:buClr>
                <a:schemeClr val="dk1"/>
              </a:buClr>
              <a:buSzPts val="3200"/>
              <a:buFont typeface="Arial"/>
              <a:buChar char="•"/>
            </a:pPr>
            <a:r>
              <a:rPr b="0" i="0" lang="en" sz="3200" u="none" cap="none" strike="noStrike">
                <a:solidFill>
                  <a:schemeClr val="dk1"/>
                </a:solidFill>
                <a:latin typeface="Arial"/>
                <a:ea typeface="Arial"/>
                <a:cs typeface="Arial"/>
                <a:sym typeface="Arial"/>
              </a:rPr>
              <a:t>Review of the Agenda/PowerPoint</a:t>
            </a:r>
            <a:endParaRPr b="0" i="0" sz="3200" u="none" cap="none" strike="noStrike">
              <a:solidFill>
                <a:schemeClr val="dk1"/>
              </a:solidFill>
              <a:latin typeface="Arial"/>
              <a:ea typeface="Arial"/>
              <a:cs typeface="Arial"/>
              <a:sym typeface="Arial"/>
            </a:endParaRPr>
          </a:p>
          <a:p>
            <a:pPr indent="-342900" lvl="0" marL="342900" marR="0" rtl="0" algn="l">
              <a:lnSpc>
                <a:spcPct val="150000"/>
              </a:lnSpc>
              <a:spcBef>
                <a:spcPts val="0"/>
              </a:spcBef>
              <a:spcAft>
                <a:spcPts val="0"/>
              </a:spcAft>
              <a:buClr>
                <a:schemeClr val="dk1"/>
              </a:buClr>
              <a:buSzPts val="3200"/>
              <a:buFont typeface="Arial"/>
              <a:buChar char="•"/>
            </a:pPr>
            <a:r>
              <a:rPr b="0" i="0" lang="en" sz="3200" u="none" cap="none" strike="noStrike">
                <a:solidFill>
                  <a:schemeClr val="dk1"/>
                </a:solidFill>
                <a:latin typeface="Arial"/>
                <a:ea typeface="Arial"/>
                <a:cs typeface="Arial"/>
                <a:sym typeface="Arial"/>
              </a:rPr>
              <a:t>Leadership Roles</a:t>
            </a:r>
            <a:endParaRPr b="0" i="0" sz="3200" u="none" cap="none" strike="noStrike">
              <a:solidFill>
                <a:schemeClr val="dk1"/>
              </a:solidFill>
              <a:latin typeface="Arial"/>
              <a:ea typeface="Arial"/>
              <a:cs typeface="Arial"/>
              <a:sym typeface="Arial"/>
            </a:endParaRPr>
          </a:p>
          <a:p>
            <a:pPr indent="-342900" lvl="0" marL="342900" marR="0" rtl="0" algn="l">
              <a:lnSpc>
                <a:spcPct val="150000"/>
              </a:lnSpc>
              <a:spcBef>
                <a:spcPts val="0"/>
              </a:spcBef>
              <a:spcAft>
                <a:spcPts val="0"/>
              </a:spcAft>
              <a:buClr>
                <a:schemeClr val="dk1"/>
              </a:buClr>
              <a:buSzPts val="3200"/>
              <a:buFont typeface="Arial"/>
              <a:buChar char="•"/>
            </a:pPr>
            <a:r>
              <a:rPr b="0" i="0" lang="en" sz="3200" u="none" cap="none" strike="noStrike">
                <a:solidFill>
                  <a:schemeClr val="dk1"/>
                </a:solidFill>
                <a:latin typeface="Arial"/>
                <a:ea typeface="Arial"/>
                <a:cs typeface="Arial"/>
                <a:sym typeface="Arial"/>
              </a:rPr>
              <a:t>Hidden Elements </a:t>
            </a:r>
            <a:endParaRPr b="0" i="0" sz="3600" u="none" cap="none" strike="noStrike">
              <a:solidFill>
                <a:schemeClr val="dk1"/>
              </a:solidFill>
              <a:latin typeface="Arial"/>
              <a:ea typeface="Arial"/>
              <a:cs typeface="Arial"/>
              <a:sym typeface="Arial"/>
            </a:endParaRPr>
          </a:p>
        </p:txBody>
      </p:sp>
      <p:sp>
        <p:nvSpPr>
          <p:cNvPr id="247" name="Google Shape;247;p7"/>
          <p:cNvSpPr/>
          <p:nvPr/>
        </p:nvSpPr>
        <p:spPr>
          <a:xfrm>
            <a:off x="2743200" y="297586"/>
            <a:ext cx="6400800" cy="4848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3200"/>
              <a:buFont typeface="Arial"/>
              <a:buNone/>
            </a:pPr>
            <a:r>
              <a:rPr b="0" i="0" lang="en" sz="3200" u="none" cap="none" strike="noStrike">
                <a:solidFill>
                  <a:srgbClr val="C00000"/>
                </a:solidFill>
                <a:latin typeface="Arial"/>
                <a:ea typeface="Arial"/>
                <a:cs typeface="Arial"/>
                <a:sym typeface="Arial"/>
              </a:rPr>
              <a:t>BNI Agenda/Visitor Experience</a:t>
            </a:r>
            <a:endParaRPr b="0" i="0" sz="1500" u="none" cap="none" strike="noStrike">
              <a:solidFill>
                <a:srgbClr val="C00000"/>
              </a:solidFill>
              <a:latin typeface="Arial"/>
              <a:ea typeface="Arial"/>
              <a:cs typeface="Arial"/>
              <a:sym typeface="Arial"/>
            </a:endParaRPr>
          </a:p>
        </p:txBody>
      </p:sp>
      <p:cxnSp>
        <p:nvCxnSpPr>
          <p:cNvPr id="248" name="Google Shape;248;p7"/>
          <p:cNvCxnSpPr/>
          <p:nvPr/>
        </p:nvCxnSpPr>
        <p:spPr>
          <a:xfrm rot="10800000">
            <a:off x="2388206" y="225938"/>
            <a:ext cx="0" cy="677700"/>
          </a:xfrm>
          <a:prstGeom prst="straightConnector1">
            <a:avLst/>
          </a:prstGeom>
          <a:noFill/>
          <a:ln cap="flat" cmpd="sng" w="28575">
            <a:solidFill>
              <a:srgbClr val="C00000"/>
            </a:solidFill>
            <a:prstDash val="solid"/>
            <a:round/>
            <a:headEnd len="sm" w="sm" type="none"/>
            <a:tailEnd len="sm" w="sm" type="none"/>
          </a:ln>
        </p:spPr>
      </p:cxnSp>
      <p:pic>
        <p:nvPicPr>
          <p:cNvPr id="249" name="Google Shape;249;p7"/>
          <p:cNvPicPr preferRelativeResize="0"/>
          <p:nvPr/>
        </p:nvPicPr>
        <p:blipFill rotWithShape="1">
          <a:blip r:embed="rId5">
            <a:alphaModFix/>
          </a:blip>
          <a:srcRect b="0" l="0" r="0" t="0"/>
          <a:stretch/>
        </p:blipFill>
        <p:spPr>
          <a:xfrm>
            <a:off x="7947827" y="4470650"/>
            <a:ext cx="1196174" cy="6728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xEl>
                                              <p:pRg end="0" st="0"/>
                                            </p:txEl>
                                          </p:spTgt>
                                        </p:tgtEl>
                                        <p:attrNameLst>
                                          <p:attrName>style.visibility</p:attrName>
                                        </p:attrNameLst>
                                      </p:cBhvr>
                                      <p:to>
                                        <p:strVal val="visible"/>
                                      </p:to>
                                    </p:set>
                                    <p:animEffect filter="fade" transition="in">
                                      <p:cBhvr>
                                        <p:cTn dur="1000"/>
                                        <p:tgtEl>
                                          <p:spTgt spid="24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xEl>
                                              <p:pRg end="1" st="1"/>
                                            </p:txEl>
                                          </p:spTgt>
                                        </p:tgtEl>
                                        <p:attrNameLst>
                                          <p:attrName>style.visibility</p:attrName>
                                        </p:attrNameLst>
                                      </p:cBhvr>
                                      <p:to>
                                        <p:strVal val="visible"/>
                                      </p:to>
                                    </p:set>
                                    <p:animEffect filter="fade" transition="in">
                                      <p:cBhvr>
                                        <p:cTn dur="1000"/>
                                        <p:tgtEl>
                                          <p:spTgt spid="24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xEl>
                                              <p:pRg end="2" st="2"/>
                                            </p:txEl>
                                          </p:spTgt>
                                        </p:tgtEl>
                                        <p:attrNameLst>
                                          <p:attrName>style.visibility</p:attrName>
                                        </p:attrNameLst>
                                      </p:cBhvr>
                                      <p:to>
                                        <p:strVal val="visible"/>
                                      </p:to>
                                    </p:set>
                                    <p:animEffect filter="fade" transition="in">
                                      <p:cBhvr>
                                        <p:cTn dur="1000"/>
                                        <p:tgtEl>
                                          <p:spTgt spid="24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4" name="Shape 254"/>
        <p:cNvGrpSpPr/>
        <p:nvPr/>
      </p:nvGrpSpPr>
      <p:grpSpPr>
        <a:xfrm>
          <a:off x="0" y="0"/>
          <a:ext cx="0" cy="0"/>
          <a:chOff x="0" y="0"/>
          <a:chExt cx="0" cy="0"/>
        </a:xfrm>
      </p:grpSpPr>
      <p:sp>
        <p:nvSpPr>
          <p:cNvPr id="255" name="Google Shape;255;p9"/>
          <p:cNvSpPr txBox="1"/>
          <p:nvPr/>
        </p:nvSpPr>
        <p:spPr>
          <a:xfrm>
            <a:off x="5943957" y="285750"/>
            <a:ext cx="3015900" cy="10287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chemeClr val="dk1"/>
              </a:buClr>
              <a:buSzPts val="2900"/>
              <a:buFont typeface="Arial"/>
              <a:buNone/>
            </a:pPr>
            <a:r>
              <a:rPr b="1" i="0" lang="en" sz="3000" u="none" cap="none" strike="noStrike">
                <a:solidFill>
                  <a:schemeClr val="dk1"/>
                </a:solidFill>
                <a:latin typeface="Arial"/>
                <a:ea typeface="Arial"/>
                <a:cs typeface="Arial"/>
                <a:sym typeface="Arial"/>
              </a:rPr>
              <a:t>Open Networking</a:t>
            </a:r>
            <a:endParaRPr b="1" i="0" sz="3000" u="none" cap="none" strike="noStrike">
              <a:solidFill>
                <a:schemeClr val="dk1"/>
              </a:solidFill>
              <a:latin typeface="Arial"/>
              <a:ea typeface="Arial"/>
              <a:cs typeface="Arial"/>
              <a:sym typeface="Arial"/>
            </a:endParaRPr>
          </a:p>
          <a:p>
            <a:pPr indent="0" lvl="0" marL="0" marR="0" rtl="0" algn="ctr">
              <a:lnSpc>
                <a:spcPct val="100000"/>
              </a:lnSpc>
              <a:spcBef>
                <a:spcPts val="600"/>
              </a:spcBef>
              <a:spcAft>
                <a:spcPts val="0"/>
              </a:spcAft>
              <a:buClr>
                <a:srgbClr val="C00000"/>
              </a:buClr>
              <a:buSzPts val="2700"/>
              <a:buFont typeface="Arial"/>
              <a:buNone/>
            </a:pPr>
            <a:r>
              <a:t/>
            </a:r>
            <a:endParaRPr b="0" i="0" sz="2700" u="none" cap="none" strike="noStrike">
              <a:solidFill>
                <a:srgbClr val="C00000"/>
              </a:solidFill>
              <a:latin typeface="Arial"/>
              <a:ea typeface="Arial"/>
              <a:cs typeface="Arial"/>
              <a:sym typeface="Arial"/>
            </a:endParaRPr>
          </a:p>
        </p:txBody>
      </p:sp>
      <p:sp>
        <p:nvSpPr>
          <p:cNvPr id="256" name="Google Shape;256;p9"/>
          <p:cNvSpPr txBox="1"/>
          <p:nvPr/>
        </p:nvSpPr>
        <p:spPr>
          <a:xfrm>
            <a:off x="5931333" y="1685581"/>
            <a:ext cx="3015900" cy="33435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21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t/>
            </a:r>
            <a:endParaRPr b="0" i="0" sz="21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rPr b="0" i="0" lang="en" sz="2100" u="none" cap="none" strike="noStrike">
                <a:solidFill>
                  <a:schemeClr val="lt1"/>
                </a:solidFill>
                <a:latin typeface="Arial"/>
                <a:ea typeface="Arial"/>
                <a:cs typeface="Arial"/>
                <a:sym typeface="Arial"/>
              </a:rPr>
              <a:t>Type Topic Here</a:t>
            </a:r>
            <a:endParaRPr b="0" i="0" sz="210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8"/>
          <p:cNvSpPr txBox="1"/>
          <p:nvPr/>
        </p:nvSpPr>
        <p:spPr>
          <a:xfrm>
            <a:off x="1324570" y="279459"/>
            <a:ext cx="6495000" cy="469500"/>
          </a:xfrm>
          <a:prstGeom prst="rect">
            <a:avLst/>
          </a:prstGeom>
          <a:noFill/>
          <a:ln>
            <a:noFill/>
          </a:ln>
        </p:spPr>
        <p:txBody>
          <a:bodyPr anchorCtr="0" anchor="t" bIns="34275" lIns="68550" spcFirstLastPara="1" rIns="68550" wrap="square" tIns="34275">
            <a:noAutofit/>
          </a:bodyPr>
          <a:lstStyle/>
          <a:p>
            <a:pPr indent="0" lvl="0" marL="0" marR="0" rtl="0" algn="ctr">
              <a:lnSpc>
                <a:spcPct val="100000"/>
              </a:lnSpc>
              <a:spcBef>
                <a:spcPts val="0"/>
              </a:spcBef>
              <a:spcAft>
                <a:spcPts val="0"/>
              </a:spcAft>
              <a:buClr>
                <a:srgbClr val="7F7F7F"/>
              </a:buClr>
              <a:buSzPts val="3000"/>
              <a:buFont typeface="Arial"/>
              <a:buNone/>
            </a:pPr>
            <a:r>
              <a:rPr b="0" i="0" lang="en" sz="3000" u="none" cap="none" strike="noStrike">
                <a:solidFill>
                  <a:srgbClr val="7F7F7F"/>
                </a:solidFill>
                <a:latin typeface="Arial"/>
                <a:ea typeface="Arial"/>
                <a:cs typeface="Arial"/>
                <a:sym typeface="Arial"/>
              </a:rPr>
              <a:t>WELCOME TO</a:t>
            </a:r>
            <a:endParaRPr b="0" i="0" sz="1100" u="none" cap="none" strike="noStrike">
              <a:solidFill>
                <a:srgbClr val="000000"/>
              </a:solidFill>
              <a:latin typeface="Arial"/>
              <a:ea typeface="Arial"/>
              <a:cs typeface="Arial"/>
              <a:sym typeface="Arial"/>
            </a:endParaRPr>
          </a:p>
        </p:txBody>
      </p:sp>
      <p:sp>
        <p:nvSpPr>
          <p:cNvPr id="263" name="Google Shape;263;p8"/>
          <p:cNvSpPr txBox="1"/>
          <p:nvPr/>
        </p:nvSpPr>
        <p:spPr>
          <a:xfrm>
            <a:off x="75" y="3160326"/>
            <a:ext cx="9144000" cy="1178400"/>
          </a:xfrm>
          <a:prstGeom prst="rect">
            <a:avLst/>
          </a:prstGeom>
          <a:noFill/>
          <a:ln>
            <a:noFill/>
          </a:ln>
        </p:spPr>
        <p:txBody>
          <a:bodyPr anchorCtr="0" anchor="t" bIns="34275" lIns="68550" spcFirstLastPara="1" rIns="68550" wrap="square" tIns="34275">
            <a:noAutofit/>
          </a:bodyPr>
          <a:lstStyle/>
          <a:p>
            <a:pPr indent="0" lvl="0" marL="0" marR="0" rtl="0" algn="ctr">
              <a:lnSpc>
                <a:spcPct val="90000"/>
              </a:lnSpc>
              <a:spcBef>
                <a:spcPts val="0"/>
              </a:spcBef>
              <a:spcAft>
                <a:spcPts val="0"/>
              </a:spcAft>
              <a:buClr>
                <a:srgbClr val="000000"/>
              </a:buClr>
              <a:buSzPts val="4000"/>
              <a:buFont typeface="Arial"/>
              <a:buNone/>
            </a:pPr>
            <a:r>
              <a:rPr b="1" i="0" lang="en" sz="5100" u="none" cap="none" strike="noStrike">
                <a:solidFill>
                  <a:srgbClr val="000000"/>
                </a:solidFill>
                <a:latin typeface="Arial"/>
                <a:ea typeface="Arial"/>
                <a:cs typeface="Arial"/>
                <a:sym typeface="Arial"/>
              </a:rPr>
              <a:t>Big Hoosier</a:t>
            </a:r>
            <a:endParaRPr b="1" i="0" sz="51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4000"/>
              <a:buFont typeface="Arial"/>
              <a:buNone/>
            </a:pPr>
            <a:r>
              <a:t/>
            </a:r>
            <a:endParaRPr sz="1300"/>
          </a:p>
          <a:p>
            <a:pPr indent="0" lvl="0" marL="0" marR="0" rtl="0" algn="ctr">
              <a:lnSpc>
                <a:spcPct val="90000"/>
              </a:lnSpc>
              <a:spcBef>
                <a:spcPts val="0"/>
              </a:spcBef>
              <a:spcAft>
                <a:spcPts val="0"/>
              </a:spcAft>
              <a:buClr>
                <a:srgbClr val="000000"/>
              </a:buClr>
              <a:buSzPts val="4000"/>
              <a:buFont typeface="Arial"/>
              <a:buNone/>
            </a:pPr>
            <a:r>
              <a:rPr b="0" i="0" lang="en" sz="2800" u="none" cap="none" strike="noStrike">
                <a:solidFill>
                  <a:srgbClr val="000000"/>
                </a:solidFill>
                <a:latin typeface="Arial"/>
                <a:ea typeface="Arial"/>
                <a:cs typeface="Arial"/>
                <a:sym typeface="Arial"/>
              </a:rPr>
              <a:t>Bloomington, IN</a:t>
            </a:r>
            <a:endParaRPr b="0" i="0" sz="2800" u="none" cap="none" strike="noStrike">
              <a:solidFill>
                <a:srgbClr val="000000"/>
              </a:solidFill>
              <a:latin typeface="Arial"/>
              <a:ea typeface="Arial"/>
              <a:cs typeface="Arial"/>
              <a:sym typeface="Arial"/>
            </a:endParaRPr>
          </a:p>
        </p:txBody>
      </p:sp>
      <p:pic>
        <p:nvPicPr>
          <p:cNvPr id="264" name="Google Shape;264;p8"/>
          <p:cNvPicPr preferRelativeResize="0"/>
          <p:nvPr/>
        </p:nvPicPr>
        <p:blipFill rotWithShape="1">
          <a:blip r:embed="rId3">
            <a:alphaModFix/>
          </a:blip>
          <a:srcRect b="0" l="0" r="0" t="0"/>
          <a:stretch/>
        </p:blipFill>
        <p:spPr>
          <a:xfrm>
            <a:off x="2530800" y="863984"/>
            <a:ext cx="4082386" cy="2296342"/>
          </a:xfrm>
          <a:prstGeom prst="rect">
            <a:avLst/>
          </a:prstGeom>
          <a:noFill/>
          <a:ln>
            <a:noFill/>
          </a:ln>
        </p:spPr>
      </p:pic>
      <p:pic>
        <p:nvPicPr>
          <p:cNvPr id="265" name="Google Shape;265;p8"/>
          <p:cNvPicPr preferRelativeResize="0"/>
          <p:nvPr/>
        </p:nvPicPr>
        <p:blipFill rotWithShape="1">
          <a:blip r:embed="rId4">
            <a:alphaModFix/>
          </a:blip>
          <a:srcRect b="0" l="0" r="0" t="0"/>
          <a:stretch/>
        </p:blipFill>
        <p:spPr>
          <a:xfrm>
            <a:off x="7947827" y="4470650"/>
            <a:ext cx="1196174" cy="6728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0"/>
          <p:cNvSpPr txBox="1"/>
          <p:nvPr/>
        </p:nvSpPr>
        <p:spPr>
          <a:xfrm>
            <a:off x="5427260" y="150364"/>
            <a:ext cx="3670200" cy="7923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chemeClr val="dk1"/>
              </a:buClr>
              <a:buSzPts val="4100"/>
              <a:buFont typeface="Arial"/>
              <a:buNone/>
            </a:pPr>
            <a:r>
              <a:rPr b="1" i="0" lang="en" sz="4100" u="none" cap="none" strike="noStrike">
                <a:solidFill>
                  <a:srgbClr val="CC0000"/>
                </a:solidFill>
                <a:latin typeface="Arial"/>
                <a:ea typeface="Arial"/>
                <a:cs typeface="Arial"/>
                <a:sym typeface="Arial"/>
              </a:rPr>
              <a:t>Welcome</a:t>
            </a:r>
            <a:r>
              <a:rPr b="1" i="0" lang="en" sz="4100" u="none" cap="none" strike="noStrike">
                <a:solidFill>
                  <a:schemeClr val="dk1"/>
                </a:solidFill>
                <a:latin typeface="Arial"/>
                <a:ea typeface="Arial"/>
                <a:cs typeface="Arial"/>
                <a:sym typeface="Arial"/>
              </a:rPr>
              <a:t> </a:t>
            </a:r>
            <a:endParaRPr b="1" i="0" sz="4100" u="none" cap="none" strike="noStrike">
              <a:solidFill>
                <a:schemeClr val="dk1"/>
              </a:solidFill>
              <a:latin typeface="Arial"/>
              <a:ea typeface="Arial"/>
              <a:cs typeface="Arial"/>
              <a:sym typeface="Arial"/>
            </a:endParaRPr>
          </a:p>
          <a:p>
            <a:pPr indent="0" lvl="0" marL="0" marR="0" rtl="0" algn="ctr">
              <a:lnSpc>
                <a:spcPct val="90000"/>
              </a:lnSpc>
              <a:spcBef>
                <a:spcPts val="0"/>
              </a:spcBef>
              <a:spcAft>
                <a:spcPts val="0"/>
              </a:spcAft>
              <a:buClr>
                <a:schemeClr val="dk1"/>
              </a:buClr>
              <a:buSzPts val="4100"/>
              <a:buFont typeface="Arial"/>
              <a:buNone/>
            </a:pPr>
            <a:r>
              <a:t/>
            </a:r>
            <a:endParaRPr b="1" sz="4100">
              <a:solidFill>
                <a:schemeClr val="dk1"/>
              </a:solidFill>
            </a:endParaRPr>
          </a:p>
          <a:p>
            <a:pPr indent="0" lvl="0" marL="0" marR="0" rtl="0" algn="ctr">
              <a:lnSpc>
                <a:spcPct val="90000"/>
              </a:lnSpc>
              <a:spcBef>
                <a:spcPts val="0"/>
              </a:spcBef>
              <a:spcAft>
                <a:spcPts val="0"/>
              </a:spcAft>
              <a:buClr>
                <a:schemeClr val="dk1"/>
              </a:buClr>
              <a:buSzPts val="4100"/>
              <a:buFont typeface="Arial"/>
              <a:buNone/>
            </a:pPr>
            <a:r>
              <a:t/>
            </a:r>
            <a:endParaRPr b="1" sz="4100">
              <a:solidFill>
                <a:schemeClr val="dk1"/>
              </a:solidFill>
            </a:endParaRPr>
          </a:p>
          <a:p>
            <a:pPr indent="0" lvl="0" marL="0" marR="0" rtl="0" algn="ctr">
              <a:lnSpc>
                <a:spcPct val="90000"/>
              </a:lnSpc>
              <a:spcBef>
                <a:spcPts val="0"/>
              </a:spcBef>
              <a:spcAft>
                <a:spcPts val="0"/>
              </a:spcAft>
              <a:buClr>
                <a:schemeClr val="dk1"/>
              </a:buClr>
              <a:buSzPts val="4100"/>
              <a:buFont typeface="Arial"/>
              <a:buNone/>
            </a:pPr>
            <a:r>
              <a:rPr b="1" i="0" lang="en" sz="4100" u="none" cap="none" strike="noStrike">
                <a:solidFill>
                  <a:schemeClr val="dk1"/>
                </a:solidFill>
                <a:latin typeface="Arial"/>
                <a:ea typeface="Arial"/>
                <a:cs typeface="Arial"/>
                <a:sym typeface="Arial"/>
              </a:rPr>
              <a:t>Subs,Visitors, and Guests</a:t>
            </a:r>
            <a:endParaRPr b="0" i="0" sz="1100" u="none" cap="none" strike="noStrike">
              <a:solidFill>
                <a:srgbClr val="000000"/>
              </a:solidFill>
              <a:latin typeface="Arial"/>
              <a:ea typeface="Arial"/>
              <a:cs typeface="Arial"/>
              <a:sym typeface="Arial"/>
            </a:endParaRPr>
          </a:p>
        </p:txBody>
      </p:sp>
      <p:pic>
        <p:nvPicPr>
          <p:cNvPr id="271" name="Google Shape;271;p10"/>
          <p:cNvPicPr preferRelativeResize="0"/>
          <p:nvPr/>
        </p:nvPicPr>
        <p:blipFill rotWithShape="1">
          <a:blip r:embed="rId3">
            <a:alphaModFix/>
          </a:blip>
          <a:srcRect b="0" l="14310" r="14310" t="0"/>
          <a:stretch/>
        </p:blipFill>
        <p:spPr>
          <a:xfrm>
            <a:off x="0" y="0"/>
            <a:ext cx="5506981" cy="5143503"/>
          </a:xfrm>
          <a:prstGeom prst="rect">
            <a:avLst/>
          </a:prstGeom>
          <a:noFill/>
          <a:ln>
            <a:noFill/>
          </a:ln>
          <a:effectLst>
            <a:outerShdw blurRad="292100" rotWithShape="0" algn="tl" dir="2700000" dist="139700">
              <a:srgbClr val="333333">
                <a:alpha val="10980"/>
              </a:srgbClr>
            </a:outerShdw>
          </a:effectLst>
        </p:spPr>
      </p:pic>
      <p:pic>
        <p:nvPicPr>
          <p:cNvPr id="272" name="Google Shape;272;p10"/>
          <p:cNvPicPr preferRelativeResize="0"/>
          <p:nvPr/>
        </p:nvPicPr>
        <p:blipFill rotWithShape="1">
          <a:blip r:embed="rId4">
            <a:alphaModFix/>
          </a:blip>
          <a:srcRect b="0" l="0" r="0" t="0"/>
          <a:stretch/>
        </p:blipFill>
        <p:spPr>
          <a:xfrm>
            <a:off x="7947827" y="4470650"/>
            <a:ext cx="1196174" cy="6728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1"/>
          <p:cNvSpPr/>
          <p:nvPr/>
        </p:nvSpPr>
        <p:spPr>
          <a:xfrm>
            <a:off x="1200" y="1222224"/>
            <a:ext cx="9198000" cy="426900"/>
          </a:xfrm>
          <a:prstGeom prst="rect">
            <a:avLst/>
          </a:prstGeom>
          <a:solidFill>
            <a:srgbClr val="C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79" name="Google Shape;279;p11"/>
          <p:cNvSpPr txBox="1"/>
          <p:nvPr/>
        </p:nvSpPr>
        <p:spPr>
          <a:xfrm>
            <a:off x="133538" y="1269344"/>
            <a:ext cx="8879400" cy="42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800"/>
              <a:buFont typeface="Arial"/>
              <a:buNone/>
            </a:pPr>
            <a:r>
              <a:rPr b="0" i="0" lang="en" sz="1800" u="none" cap="none" strike="noStrike">
                <a:solidFill>
                  <a:srgbClr val="FFFFFF"/>
                </a:solidFill>
                <a:latin typeface="Arial"/>
                <a:ea typeface="Arial"/>
                <a:cs typeface="Arial"/>
                <a:sym typeface="Arial"/>
              </a:rPr>
              <a:t>LEADERSHIP TEAM</a:t>
            </a:r>
            <a:endParaRPr b="0" i="0" sz="1100" u="none" cap="none" strike="noStrike">
              <a:solidFill>
                <a:srgbClr val="000000"/>
              </a:solidFill>
              <a:latin typeface="Arial"/>
              <a:ea typeface="Arial"/>
              <a:cs typeface="Arial"/>
              <a:sym typeface="Arial"/>
            </a:endParaRPr>
          </a:p>
        </p:txBody>
      </p:sp>
      <p:graphicFrame>
        <p:nvGraphicFramePr>
          <p:cNvPr id="280" name="Google Shape;280;p11"/>
          <p:cNvGraphicFramePr/>
          <p:nvPr/>
        </p:nvGraphicFramePr>
        <p:xfrm>
          <a:off x="2330159" y="1763797"/>
          <a:ext cx="3000000" cy="3000000"/>
        </p:xfrm>
        <a:graphic>
          <a:graphicData uri="http://schemas.openxmlformats.org/drawingml/2006/table">
            <a:tbl>
              <a:tblPr bandRow="1" firstRow="1">
                <a:noFill/>
                <a:tableStyleId>{B6BF4C20-0FBE-4508-A18B-C4175707E329}</a:tableStyleId>
              </a:tblPr>
              <a:tblGrid>
                <a:gridCol w="2286000"/>
                <a:gridCol w="2286000"/>
              </a:tblGrid>
              <a:tr h="193625">
                <a:tc>
                  <a:txBody>
                    <a:bodyPr/>
                    <a:lstStyle/>
                    <a:p>
                      <a:pPr indent="0" lvl="0" marL="0" marR="0" rtl="0" algn="l">
                        <a:lnSpc>
                          <a:spcPct val="100000"/>
                        </a:lnSpc>
                        <a:spcBef>
                          <a:spcPts val="0"/>
                        </a:spcBef>
                        <a:spcAft>
                          <a:spcPts val="0"/>
                        </a:spcAft>
                        <a:buClr>
                          <a:srgbClr val="000000"/>
                        </a:buClr>
                        <a:buSzPts val="1100"/>
                        <a:buFont typeface="Arial"/>
                        <a:buNone/>
                      </a:pPr>
                      <a:r>
                        <a:rPr lang="en" sz="1600" u="none" cap="none" strike="noStrike"/>
                        <a:t>President</a:t>
                      </a:r>
                      <a:endParaRPr sz="1600" u="none" cap="none" strike="noStrike"/>
                    </a:p>
                  </a:txBody>
                  <a:tcPr marT="34300" marB="34300" marR="68600" marL="68600">
                    <a:solidFill>
                      <a:srgbClr val="C0000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 sz="1600" u="none" cap="none" strike="noStrike"/>
                        <a:t>Lannie Pullon</a:t>
                      </a:r>
                      <a:endParaRPr sz="1600" u="none" cap="none" strike="noStrike"/>
                    </a:p>
                  </a:txBody>
                  <a:tcPr marT="34300" marB="34300" marR="68600" marL="68600">
                    <a:solidFill>
                      <a:srgbClr val="C00000"/>
                    </a:solidFill>
                  </a:tcPr>
                </a:tc>
              </a:tr>
              <a:tr h="193625">
                <a:tc>
                  <a:txBody>
                    <a:bodyPr/>
                    <a:lstStyle/>
                    <a:p>
                      <a:pPr indent="0" lvl="0" marL="0" marR="0" rtl="0" algn="l">
                        <a:lnSpc>
                          <a:spcPct val="100000"/>
                        </a:lnSpc>
                        <a:spcBef>
                          <a:spcPts val="0"/>
                        </a:spcBef>
                        <a:spcAft>
                          <a:spcPts val="0"/>
                        </a:spcAft>
                        <a:buClr>
                          <a:srgbClr val="000000"/>
                        </a:buClr>
                        <a:buSzPts val="1100"/>
                        <a:buFont typeface="Arial"/>
                        <a:buNone/>
                      </a:pPr>
                      <a:r>
                        <a:rPr lang="en" sz="1600" u="none" cap="none" strike="noStrike"/>
                        <a:t>Vice President</a:t>
                      </a:r>
                      <a:endParaRPr sz="1600" u="none" cap="none" strike="noStrike"/>
                    </a:p>
                  </a:txBody>
                  <a:tcPr marT="34300" marB="34300" marR="68600" marL="68600">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 sz="1600" u="none" cap="none" strike="noStrike"/>
                        <a:t>Jennifer Aniston</a:t>
                      </a:r>
                      <a:endParaRPr sz="1600" u="none" cap="none" strike="noStrike"/>
                    </a:p>
                  </a:txBody>
                  <a:tcPr marT="34300" marB="34300" marR="68600" marL="68600">
                    <a:solidFill>
                      <a:srgbClr val="FFFFFF"/>
                    </a:solidFill>
                  </a:tcPr>
                </a:tc>
              </a:tr>
              <a:tr h="193625">
                <a:tc>
                  <a:txBody>
                    <a:bodyPr/>
                    <a:lstStyle/>
                    <a:p>
                      <a:pPr indent="0" lvl="0" marL="0" marR="0" rtl="0" algn="l">
                        <a:lnSpc>
                          <a:spcPct val="100000"/>
                        </a:lnSpc>
                        <a:spcBef>
                          <a:spcPts val="0"/>
                        </a:spcBef>
                        <a:spcAft>
                          <a:spcPts val="0"/>
                        </a:spcAft>
                        <a:buClr>
                          <a:srgbClr val="000000"/>
                        </a:buClr>
                        <a:buSzPts val="1100"/>
                        <a:buFont typeface="Arial"/>
                        <a:buNone/>
                      </a:pPr>
                      <a:r>
                        <a:rPr lang="en" sz="1600" u="none" cap="none" strike="noStrike"/>
                        <a:t>Secretary/Treasurer</a:t>
                      </a:r>
                      <a:endParaRPr sz="1600" u="none" cap="none" strike="noStrike"/>
                    </a:p>
                  </a:txBody>
                  <a:tcPr marT="34300" marB="34300" marR="68600" marL="68600">
                    <a:solidFill>
                      <a:srgbClr val="D8D8D8"/>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 sz="1600" u="none" cap="none" strike="noStrike"/>
                        <a:t>Brad Pitt</a:t>
                      </a:r>
                      <a:endParaRPr sz="1600" u="none" cap="none" strike="noStrike"/>
                    </a:p>
                  </a:txBody>
                  <a:tcPr marT="34300" marB="34300" marR="68600" marL="68600">
                    <a:solidFill>
                      <a:srgbClr val="D8D8D8"/>
                    </a:solidFill>
                  </a:tcPr>
                </a:tc>
              </a:tr>
            </a:tbl>
          </a:graphicData>
        </a:graphic>
      </p:graphicFrame>
      <p:graphicFrame>
        <p:nvGraphicFramePr>
          <p:cNvPr id="281" name="Google Shape;281;p11"/>
          <p:cNvGraphicFramePr/>
          <p:nvPr/>
        </p:nvGraphicFramePr>
        <p:xfrm>
          <a:off x="186682" y="2907250"/>
          <a:ext cx="3000000" cy="3000000"/>
        </p:xfrm>
        <a:graphic>
          <a:graphicData uri="http://schemas.openxmlformats.org/drawingml/2006/table">
            <a:tbl>
              <a:tblPr bandRow="1" firstRow="1">
                <a:noFill/>
                <a:tableStyleId>{B6BF4C20-0FBE-4508-A18B-C4175707E329}</a:tableStyleId>
              </a:tblPr>
              <a:tblGrid>
                <a:gridCol w="1441475"/>
                <a:gridCol w="1612825"/>
              </a:tblGrid>
              <a:tr h="217475">
                <a:tc gridSpan="2">
                  <a:txBody>
                    <a:bodyPr/>
                    <a:lstStyle/>
                    <a:p>
                      <a:pPr indent="0" lvl="0" marL="0" marR="0" rtl="0" algn="ctr">
                        <a:lnSpc>
                          <a:spcPct val="100000"/>
                        </a:lnSpc>
                        <a:spcBef>
                          <a:spcPts val="0"/>
                        </a:spcBef>
                        <a:spcAft>
                          <a:spcPts val="0"/>
                        </a:spcAft>
                        <a:buClr>
                          <a:srgbClr val="000000"/>
                        </a:buClr>
                        <a:buSzPts val="900"/>
                        <a:buFont typeface="Arial"/>
                        <a:buNone/>
                      </a:pPr>
                      <a:r>
                        <a:rPr lang="en" sz="1400" u="none" cap="none" strike="noStrike"/>
                        <a:t>Membership Committee</a:t>
                      </a:r>
                      <a:endParaRPr sz="1600" u="none" cap="none" strike="noStrike"/>
                    </a:p>
                  </a:txBody>
                  <a:tcPr marT="34300" marB="34300" marR="68600" marL="68600">
                    <a:solidFill>
                      <a:srgbClr val="C00000"/>
                    </a:solidFill>
                  </a:tcPr>
                </a:tc>
                <a:tc hMerge="1"/>
              </a:tr>
              <a:tr h="205400">
                <a:tc>
                  <a:txBody>
                    <a:bodyPr/>
                    <a:lstStyle/>
                    <a:p>
                      <a:pPr indent="0" lvl="0" marL="0" marR="0" rtl="0" algn="l">
                        <a:lnSpc>
                          <a:spcPct val="100000"/>
                        </a:lnSpc>
                        <a:spcBef>
                          <a:spcPts val="0"/>
                        </a:spcBef>
                        <a:spcAft>
                          <a:spcPts val="0"/>
                        </a:spcAft>
                        <a:buClr>
                          <a:srgbClr val="000000"/>
                        </a:buClr>
                        <a:buSzPts val="800"/>
                        <a:buFont typeface="Arial"/>
                        <a:buNone/>
                      </a:pPr>
                      <a:r>
                        <a:rPr lang="en" sz="1300" u="none" cap="none" strike="noStrike"/>
                        <a:t>Taylor Swift</a:t>
                      </a:r>
                      <a:endParaRPr sz="1500" u="none" cap="none" strike="noStrike"/>
                    </a:p>
                  </a:txBody>
                  <a:tcPr marT="34300" marB="34300" marR="68600" marL="68600" anchor="ctr">
                    <a:solidFill>
                      <a:srgbClr val="FFFFFF"/>
                    </a:solidFill>
                  </a:tcPr>
                </a:tc>
                <a:tc>
                  <a:txBody>
                    <a:bodyPr/>
                    <a:lstStyle/>
                    <a:p>
                      <a:pPr indent="0" lvl="0" marL="0" marR="0" rtl="0" algn="l">
                        <a:lnSpc>
                          <a:spcPct val="100000"/>
                        </a:lnSpc>
                        <a:spcBef>
                          <a:spcPts val="0"/>
                        </a:spcBef>
                        <a:spcAft>
                          <a:spcPts val="0"/>
                        </a:spcAft>
                        <a:buClr>
                          <a:srgbClr val="000000"/>
                        </a:buClr>
                        <a:buSzPts val="800"/>
                        <a:buFont typeface="Arial"/>
                        <a:buNone/>
                      </a:pPr>
                      <a:r>
                        <a:rPr lang="en" sz="1300" u="none" cap="none" strike="noStrike"/>
                        <a:t>Applications</a:t>
                      </a:r>
                      <a:endParaRPr sz="1300" u="none" cap="none" strike="noStrike"/>
                    </a:p>
                  </a:txBody>
                  <a:tcPr marT="34300" marB="34300" marR="68600" marL="68600" anchor="ctr">
                    <a:solidFill>
                      <a:srgbClr val="FFFFFF"/>
                    </a:solidFill>
                  </a:tcPr>
                </a:tc>
              </a:tr>
              <a:tr h="205400">
                <a:tc>
                  <a:txBody>
                    <a:bodyPr/>
                    <a:lstStyle/>
                    <a:p>
                      <a:pPr indent="0" lvl="0" marL="0" marR="0" rtl="0" algn="l">
                        <a:lnSpc>
                          <a:spcPct val="100000"/>
                        </a:lnSpc>
                        <a:spcBef>
                          <a:spcPts val="0"/>
                        </a:spcBef>
                        <a:spcAft>
                          <a:spcPts val="0"/>
                        </a:spcAft>
                        <a:buClr>
                          <a:srgbClr val="000000"/>
                        </a:buClr>
                        <a:buSzPts val="800"/>
                        <a:buFont typeface="Arial"/>
                        <a:buNone/>
                      </a:pPr>
                      <a:r>
                        <a:rPr lang="en" sz="1300" u="none" cap="none" strike="noStrike"/>
                        <a:t>Jay Z</a:t>
                      </a:r>
                      <a:endParaRPr sz="1300" u="none" cap="none" strike="noStrike"/>
                    </a:p>
                  </a:txBody>
                  <a:tcPr marT="34300" marB="34300" marR="68600" marL="68600" anchor="ctr">
                    <a:solidFill>
                      <a:srgbClr val="D8D8D8"/>
                    </a:solidFill>
                  </a:tcPr>
                </a:tc>
                <a:tc>
                  <a:txBody>
                    <a:bodyPr/>
                    <a:lstStyle/>
                    <a:p>
                      <a:pPr indent="0" lvl="0" marL="0" marR="0" rtl="0" algn="l">
                        <a:lnSpc>
                          <a:spcPct val="100000"/>
                        </a:lnSpc>
                        <a:spcBef>
                          <a:spcPts val="0"/>
                        </a:spcBef>
                        <a:spcAft>
                          <a:spcPts val="0"/>
                        </a:spcAft>
                        <a:buClr>
                          <a:srgbClr val="000000"/>
                        </a:buClr>
                        <a:buSzPts val="800"/>
                        <a:buFont typeface="Arial"/>
                        <a:buNone/>
                      </a:pPr>
                      <a:r>
                        <a:rPr lang="en" sz="1300" u="none" cap="none" strike="noStrike"/>
                        <a:t>Attendance/Growth</a:t>
                      </a:r>
                      <a:endParaRPr sz="1300" u="none" cap="none" strike="noStrike"/>
                    </a:p>
                  </a:txBody>
                  <a:tcPr marT="34300" marB="34300" marR="68600" marL="68600" anchor="ctr">
                    <a:solidFill>
                      <a:srgbClr val="D8D8D8"/>
                    </a:solidFill>
                  </a:tcPr>
                </a:tc>
              </a:tr>
              <a:tr h="205400">
                <a:tc>
                  <a:txBody>
                    <a:bodyPr/>
                    <a:lstStyle/>
                    <a:p>
                      <a:pPr indent="0" lvl="0" marL="0" marR="0" rtl="0" algn="l">
                        <a:lnSpc>
                          <a:spcPct val="100000"/>
                        </a:lnSpc>
                        <a:spcBef>
                          <a:spcPts val="0"/>
                        </a:spcBef>
                        <a:spcAft>
                          <a:spcPts val="0"/>
                        </a:spcAft>
                        <a:buClr>
                          <a:schemeClr val="dk1"/>
                        </a:buClr>
                        <a:buSzPts val="800"/>
                        <a:buFont typeface="Arial"/>
                        <a:buNone/>
                      </a:pPr>
                      <a:r>
                        <a:rPr lang="en" sz="1300" u="none" cap="none" strike="noStrike">
                          <a:solidFill>
                            <a:schemeClr val="dk1"/>
                          </a:solidFill>
                        </a:rPr>
                        <a:t>Tom Hanks</a:t>
                      </a:r>
                      <a:endParaRPr sz="1300" u="none" cap="none" strike="noStrike"/>
                    </a:p>
                  </a:txBody>
                  <a:tcPr marT="34300" marB="34300" marR="68600" marL="68600" anchor="ctr">
                    <a:solidFill>
                      <a:srgbClr val="FFFFFF"/>
                    </a:solidFill>
                  </a:tcPr>
                </a:tc>
                <a:tc>
                  <a:txBody>
                    <a:bodyPr/>
                    <a:lstStyle/>
                    <a:p>
                      <a:pPr indent="0" lvl="0" marL="0" marR="0" rtl="0" algn="l">
                        <a:lnSpc>
                          <a:spcPct val="100000"/>
                        </a:lnSpc>
                        <a:spcBef>
                          <a:spcPts val="0"/>
                        </a:spcBef>
                        <a:spcAft>
                          <a:spcPts val="0"/>
                        </a:spcAft>
                        <a:buClr>
                          <a:schemeClr val="dk1"/>
                        </a:buClr>
                        <a:buSzPts val="800"/>
                        <a:buFont typeface="Arial"/>
                        <a:buNone/>
                      </a:pPr>
                      <a:r>
                        <a:rPr lang="en" sz="1300" u="none" cap="none" strike="noStrike">
                          <a:solidFill>
                            <a:schemeClr val="dk1"/>
                          </a:solidFill>
                        </a:rPr>
                        <a:t>Participation</a:t>
                      </a:r>
                      <a:endParaRPr sz="1300" u="none" cap="none" strike="noStrike"/>
                    </a:p>
                  </a:txBody>
                  <a:tcPr marT="34300" marB="34300" marR="68600" marL="68600" anchor="ctr">
                    <a:solidFill>
                      <a:srgbClr val="FFFFFF"/>
                    </a:solidFill>
                  </a:tcPr>
                </a:tc>
              </a:tr>
              <a:tr h="205400">
                <a:tc>
                  <a:txBody>
                    <a:bodyPr/>
                    <a:lstStyle/>
                    <a:p>
                      <a:pPr indent="0" lvl="0" marL="0" marR="0" rtl="0" algn="l">
                        <a:lnSpc>
                          <a:spcPct val="100000"/>
                        </a:lnSpc>
                        <a:spcBef>
                          <a:spcPts val="0"/>
                        </a:spcBef>
                        <a:spcAft>
                          <a:spcPts val="0"/>
                        </a:spcAft>
                        <a:buClr>
                          <a:srgbClr val="000000"/>
                        </a:buClr>
                        <a:buSzPts val="800"/>
                        <a:buFont typeface="Arial"/>
                        <a:buNone/>
                      </a:pPr>
                      <a:r>
                        <a:rPr lang="en" sz="1300" u="none" cap="none" strike="noStrike"/>
                        <a:t>Margot Robbie</a:t>
                      </a:r>
                      <a:endParaRPr sz="1300" u="none" cap="none" strike="noStrike"/>
                    </a:p>
                  </a:txBody>
                  <a:tcPr marT="34300" marB="34300" marR="68600" marL="68600" anchor="ctr">
                    <a:solidFill>
                      <a:srgbClr val="D8D8D8"/>
                    </a:solidFill>
                  </a:tcPr>
                </a:tc>
                <a:tc>
                  <a:txBody>
                    <a:bodyPr/>
                    <a:lstStyle/>
                    <a:p>
                      <a:pPr indent="0" lvl="0" marL="0" marR="0" rtl="0" algn="l">
                        <a:lnSpc>
                          <a:spcPct val="100000"/>
                        </a:lnSpc>
                        <a:spcBef>
                          <a:spcPts val="0"/>
                        </a:spcBef>
                        <a:spcAft>
                          <a:spcPts val="0"/>
                        </a:spcAft>
                        <a:buClr>
                          <a:srgbClr val="000000"/>
                        </a:buClr>
                        <a:buSzPts val="800"/>
                        <a:buFont typeface="Arial"/>
                        <a:buNone/>
                      </a:pPr>
                      <a:r>
                        <a:rPr lang="en" sz="1300" u="none" cap="none" strike="noStrike"/>
                        <a:t>Conflict/Resolution</a:t>
                      </a:r>
                      <a:endParaRPr sz="1300" u="none" cap="none" strike="noStrike"/>
                    </a:p>
                  </a:txBody>
                  <a:tcPr marT="34300" marB="34300" marR="68600" marL="68600" anchor="ctr">
                    <a:solidFill>
                      <a:srgbClr val="D8D8D8"/>
                    </a:solidFill>
                  </a:tcPr>
                </a:tc>
              </a:tr>
              <a:tr h="205400">
                <a:tc>
                  <a:txBody>
                    <a:bodyPr/>
                    <a:lstStyle/>
                    <a:p>
                      <a:pPr indent="0" lvl="0" marL="0" marR="0" rtl="0" algn="l">
                        <a:lnSpc>
                          <a:spcPct val="100000"/>
                        </a:lnSpc>
                        <a:spcBef>
                          <a:spcPts val="0"/>
                        </a:spcBef>
                        <a:spcAft>
                          <a:spcPts val="0"/>
                        </a:spcAft>
                        <a:buClr>
                          <a:srgbClr val="000000"/>
                        </a:buClr>
                        <a:buSzPts val="800"/>
                        <a:buFont typeface="Arial"/>
                        <a:buNone/>
                      </a:pPr>
                      <a:r>
                        <a:t/>
                      </a:r>
                      <a:endParaRPr sz="1400" u="none" cap="none" strike="noStrike"/>
                    </a:p>
                  </a:txBody>
                  <a:tcPr marT="34300" marB="34300" marR="68600" marL="68600" anchor="ctr">
                    <a:solidFill>
                      <a:srgbClr val="FFFFFF"/>
                    </a:solidFill>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1400" u="none" cap="none" strike="noStrike"/>
                    </a:p>
                  </a:txBody>
                  <a:tcPr marT="34300" marB="34300" marR="68600" marL="68600" anchor="ctr">
                    <a:solidFill>
                      <a:srgbClr val="FFFFFF"/>
                    </a:solidFill>
                  </a:tcPr>
                </a:tc>
              </a:tr>
            </a:tbl>
          </a:graphicData>
        </a:graphic>
      </p:graphicFrame>
      <p:graphicFrame>
        <p:nvGraphicFramePr>
          <p:cNvPr id="282" name="Google Shape;282;p11"/>
          <p:cNvGraphicFramePr/>
          <p:nvPr/>
        </p:nvGraphicFramePr>
        <p:xfrm>
          <a:off x="5991342" y="2907250"/>
          <a:ext cx="3000000" cy="3000000"/>
        </p:xfrm>
        <a:graphic>
          <a:graphicData uri="http://schemas.openxmlformats.org/drawingml/2006/table">
            <a:tbl>
              <a:tblPr bandRow="1" firstRow="1">
                <a:noFill/>
                <a:tableStyleId>{B6BF4C20-0FBE-4508-A18B-C4175707E329}</a:tableStyleId>
              </a:tblPr>
              <a:tblGrid>
                <a:gridCol w="1710950"/>
                <a:gridCol w="1236600"/>
              </a:tblGrid>
              <a:tr h="197150">
                <a:tc gridSpan="2">
                  <a:txBody>
                    <a:bodyPr/>
                    <a:lstStyle/>
                    <a:p>
                      <a:pPr indent="0" lvl="0" marL="0" marR="0" rtl="0" algn="ctr">
                        <a:lnSpc>
                          <a:spcPct val="100000"/>
                        </a:lnSpc>
                        <a:spcBef>
                          <a:spcPts val="0"/>
                        </a:spcBef>
                        <a:spcAft>
                          <a:spcPts val="0"/>
                        </a:spcAft>
                        <a:buClr>
                          <a:srgbClr val="000000"/>
                        </a:buClr>
                        <a:buSzPts val="900"/>
                        <a:buFont typeface="Arial"/>
                        <a:buNone/>
                      </a:pPr>
                      <a:r>
                        <a:rPr lang="en" sz="1400" u="none" cap="none" strike="noStrike"/>
                        <a:t>Visitor Hosts</a:t>
                      </a:r>
                      <a:endParaRPr sz="1600" u="none" cap="none" strike="noStrike"/>
                    </a:p>
                  </a:txBody>
                  <a:tcPr marT="34300" marB="34300" marR="68600" marL="68600">
                    <a:solidFill>
                      <a:srgbClr val="C00000"/>
                    </a:solidFill>
                  </a:tcPr>
                </a:tc>
                <a:tc hMerge="1"/>
              </a:tr>
              <a:tr h="285750">
                <a:tc>
                  <a:txBody>
                    <a:bodyPr/>
                    <a:lstStyle/>
                    <a:p>
                      <a:pPr indent="0" lvl="0" marL="0" marR="0" rtl="0" algn="l">
                        <a:lnSpc>
                          <a:spcPct val="100000"/>
                        </a:lnSpc>
                        <a:spcBef>
                          <a:spcPts val="0"/>
                        </a:spcBef>
                        <a:spcAft>
                          <a:spcPts val="0"/>
                        </a:spcAft>
                        <a:buClr>
                          <a:schemeClr val="dk1"/>
                        </a:buClr>
                        <a:buSzPts val="800"/>
                        <a:buFont typeface="Arial"/>
                        <a:buNone/>
                      </a:pPr>
                      <a:r>
                        <a:rPr lang="en" sz="1300" u="none" cap="none" strike="noStrike"/>
                        <a:t>Dwayne Johnson</a:t>
                      </a:r>
                      <a:endParaRPr sz="1300" u="none" cap="none" strike="noStrike"/>
                    </a:p>
                  </a:txBody>
                  <a:tcPr marT="34300" marB="34300" marR="68600" marL="68600" anchor="ctr">
                    <a:solidFill>
                      <a:srgbClr val="FFFFFF"/>
                    </a:solidFill>
                  </a:tcPr>
                </a:tc>
                <a:tc>
                  <a:txBody>
                    <a:bodyPr/>
                    <a:lstStyle/>
                    <a:p>
                      <a:pPr indent="0" lvl="0" marL="0" marR="0" rtl="0" algn="l">
                        <a:lnSpc>
                          <a:spcPct val="100000"/>
                        </a:lnSpc>
                        <a:spcBef>
                          <a:spcPts val="0"/>
                        </a:spcBef>
                        <a:spcAft>
                          <a:spcPts val="0"/>
                        </a:spcAft>
                        <a:buClr>
                          <a:srgbClr val="000000"/>
                        </a:buClr>
                        <a:buSzPts val="900"/>
                        <a:buFont typeface="Arial"/>
                        <a:buNone/>
                      </a:pPr>
                      <a:r>
                        <a:rPr lang="en" sz="1300" u="none" cap="none" strike="noStrike"/>
                        <a:t>Coordinator</a:t>
                      </a:r>
                      <a:endParaRPr sz="1300" u="none" cap="none" strike="noStrike"/>
                    </a:p>
                  </a:txBody>
                  <a:tcPr marT="34300" marB="34300" marR="68600" marL="68600" anchor="ctr">
                    <a:solidFill>
                      <a:srgbClr val="FFFFFF"/>
                    </a:solidFill>
                  </a:tcPr>
                </a:tc>
              </a:tr>
              <a:tr h="285750">
                <a:tc>
                  <a:txBody>
                    <a:bodyPr/>
                    <a:lstStyle/>
                    <a:p>
                      <a:pPr indent="0" lvl="0" marL="0" marR="0" rtl="0" algn="l">
                        <a:lnSpc>
                          <a:spcPct val="100000"/>
                        </a:lnSpc>
                        <a:spcBef>
                          <a:spcPts val="0"/>
                        </a:spcBef>
                        <a:spcAft>
                          <a:spcPts val="0"/>
                        </a:spcAft>
                        <a:buClr>
                          <a:schemeClr val="dk1"/>
                        </a:buClr>
                        <a:buSzPts val="900"/>
                        <a:buFont typeface="Arial"/>
                        <a:buNone/>
                      </a:pPr>
                      <a:r>
                        <a:rPr lang="en" sz="1300" u="none" cap="none" strike="noStrike">
                          <a:solidFill>
                            <a:schemeClr val="dk1"/>
                          </a:solidFill>
                        </a:rPr>
                        <a:t>Kevin Hart</a:t>
                      </a:r>
                      <a:endParaRPr sz="1300" u="none" cap="none" strike="noStrike"/>
                    </a:p>
                  </a:txBody>
                  <a:tcPr marT="34300" marB="34300" marR="68600" marL="68600" anchor="ctr">
                    <a:solidFill>
                      <a:srgbClr val="D8D8D8"/>
                    </a:solidFill>
                  </a:tcPr>
                </a:tc>
                <a:tc>
                  <a:txBody>
                    <a:bodyPr/>
                    <a:lstStyle/>
                    <a:p>
                      <a:pPr indent="0" lvl="0" marL="0" marR="0" rtl="0" algn="l">
                        <a:lnSpc>
                          <a:spcPct val="100000"/>
                        </a:lnSpc>
                        <a:spcBef>
                          <a:spcPts val="0"/>
                        </a:spcBef>
                        <a:spcAft>
                          <a:spcPts val="0"/>
                        </a:spcAft>
                        <a:buClr>
                          <a:srgbClr val="000000"/>
                        </a:buClr>
                        <a:buSzPts val="900"/>
                        <a:buFont typeface="Arial"/>
                        <a:buNone/>
                      </a:pPr>
                      <a:r>
                        <a:rPr lang="en" sz="1300" u="none" cap="none" strike="noStrike"/>
                        <a:t>Greeter</a:t>
                      </a:r>
                      <a:endParaRPr sz="1300" u="none" cap="none" strike="noStrike"/>
                    </a:p>
                  </a:txBody>
                  <a:tcPr marT="34300" marB="34300" marR="68600" marL="68600" anchor="ctr">
                    <a:solidFill>
                      <a:srgbClr val="D8D8D8"/>
                    </a:solidFill>
                  </a:tcPr>
                </a:tc>
              </a:tr>
              <a:tr h="285750">
                <a:tc>
                  <a:txBody>
                    <a:bodyPr/>
                    <a:lstStyle/>
                    <a:p>
                      <a:pPr indent="0" lvl="0" marL="0" marR="0" rtl="0" algn="l">
                        <a:lnSpc>
                          <a:spcPct val="100000"/>
                        </a:lnSpc>
                        <a:spcBef>
                          <a:spcPts val="0"/>
                        </a:spcBef>
                        <a:spcAft>
                          <a:spcPts val="0"/>
                        </a:spcAft>
                        <a:buClr>
                          <a:schemeClr val="dk1"/>
                        </a:buClr>
                        <a:buSzPts val="900"/>
                        <a:buFont typeface="Arial"/>
                        <a:buNone/>
                      </a:pPr>
                      <a:r>
                        <a:rPr lang="en" sz="1300" u="none" cap="none" strike="noStrike">
                          <a:solidFill>
                            <a:schemeClr val="dk1"/>
                          </a:solidFill>
                        </a:rPr>
                        <a:t>Reggie Miller</a:t>
                      </a:r>
                      <a:endParaRPr sz="1300" u="none" cap="none" strike="noStrike"/>
                    </a:p>
                  </a:txBody>
                  <a:tcPr marT="34300" marB="34300" marR="68600" marL="68600" anchor="ctr">
                    <a:solidFill>
                      <a:schemeClr val="lt1"/>
                    </a:solidFill>
                  </a:tcPr>
                </a:tc>
                <a:tc>
                  <a:txBody>
                    <a:bodyPr/>
                    <a:lstStyle/>
                    <a:p>
                      <a:pPr indent="0" lvl="0" marL="0" marR="0" rtl="0" algn="l">
                        <a:lnSpc>
                          <a:spcPct val="100000"/>
                        </a:lnSpc>
                        <a:spcBef>
                          <a:spcPts val="0"/>
                        </a:spcBef>
                        <a:spcAft>
                          <a:spcPts val="0"/>
                        </a:spcAft>
                        <a:buClr>
                          <a:schemeClr val="dk1"/>
                        </a:buClr>
                        <a:buSzPts val="900"/>
                        <a:buFont typeface="Arial"/>
                        <a:buNone/>
                      </a:pPr>
                      <a:r>
                        <a:rPr lang="en" sz="1300" u="none" cap="none" strike="noStrike">
                          <a:solidFill>
                            <a:schemeClr val="dk1"/>
                          </a:solidFill>
                        </a:rPr>
                        <a:t>Orientation</a:t>
                      </a:r>
                      <a:endParaRPr sz="1300" u="none" cap="none" strike="noStrike"/>
                    </a:p>
                  </a:txBody>
                  <a:tcPr marT="34300" marB="34300" marR="68600" marL="68600" anchor="ctr">
                    <a:solidFill>
                      <a:schemeClr val="lt1"/>
                    </a:solidFill>
                  </a:tcPr>
                </a:tc>
              </a:tr>
              <a:tr h="285750">
                <a:tc>
                  <a:txBody>
                    <a:bodyPr/>
                    <a:lstStyle/>
                    <a:p>
                      <a:pPr indent="0" lvl="0" marL="0" marR="0" rtl="0" algn="l">
                        <a:lnSpc>
                          <a:spcPct val="100000"/>
                        </a:lnSpc>
                        <a:spcBef>
                          <a:spcPts val="0"/>
                        </a:spcBef>
                        <a:spcAft>
                          <a:spcPts val="0"/>
                        </a:spcAft>
                        <a:buClr>
                          <a:schemeClr val="dk1"/>
                        </a:buClr>
                        <a:buSzPts val="900"/>
                        <a:buFont typeface="Arial"/>
                        <a:buNone/>
                      </a:pPr>
                      <a:r>
                        <a:rPr lang="en" sz="1300" u="none" cap="none" strike="noStrike">
                          <a:solidFill>
                            <a:schemeClr val="dk1"/>
                          </a:solidFill>
                        </a:rPr>
                        <a:t>Kevin Bacon </a:t>
                      </a:r>
                      <a:endParaRPr sz="1300" u="none" cap="none" strike="noStrike"/>
                    </a:p>
                  </a:txBody>
                  <a:tcPr marT="34300" marB="34300" marR="68600" marL="68600" anchor="ctr">
                    <a:solidFill>
                      <a:srgbClr val="D8D8D8"/>
                    </a:solidFill>
                  </a:tcPr>
                </a:tc>
                <a:tc>
                  <a:txBody>
                    <a:bodyPr/>
                    <a:lstStyle/>
                    <a:p>
                      <a:pPr indent="0" lvl="0" marL="0" marR="0" rtl="0" algn="l">
                        <a:lnSpc>
                          <a:spcPct val="100000"/>
                        </a:lnSpc>
                        <a:spcBef>
                          <a:spcPts val="0"/>
                        </a:spcBef>
                        <a:spcAft>
                          <a:spcPts val="0"/>
                        </a:spcAft>
                        <a:buClr>
                          <a:schemeClr val="dk1"/>
                        </a:buClr>
                        <a:buSzPts val="800"/>
                        <a:buFont typeface="Arial"/>
                        <a:buNone/>
                      </a:pPr>
                      <a:r>
                        <a:rPr lang="en" sz="1300" u="none" cap="none" strike="noStrike">
                          <a:solidFill>
                            <a:schemeClr val="dk1"/>
                          </a:solidFill>
                        </a:rPr>
                        <a:t>Follow-up</a:t>
                      </a:r>
                      <a:endParaRPr sz="1300" u="none" cap="none" strike="noStrike"/>
                    </a:p>
                  </a:txBody>
                  <a:tcPr marT="34300" marB="34300" marR="68600" marL="68600" anchor="ctr">
                    <a:solidFill>
                      <a:srgbClr val="D8D8D8"/>
                    </a:solidFill>
                  </a:tcPr>
                </a:tc>
              </a:tr>
            </a:tbl>
          </a:graphicData>
        </a:graphic>
      </p:graphicFrame>
      <p:graphicFrame>
        <p:nvGraphicFramePr>
          <p:cNvPr id="283" name="Google Shape;283;p11"/>
          <p:cNvGraphicFramePr/>
          <p:nvPr/>
        </p:nvGraphicFramePr>
        <p:xfrm>
          <a:off x="3487949" y="2907250"/>
          <a:ext cx="3000000" cy="3000000"/>
        </p:xfrm>
        <a:graphic>
          <a:graphicData uri="http://schemas.openxmlformats.org/drawingml/2006/table">
            <a:tbl>
              <a:tblPr bandRow="1" firstRow="1">
                <a:noFill/>
                <a:tableStyleId>{B6BF4C20-0FBE-4508-A18B-C4175707E329}</a:tableStyleId>
              </a:tblPr>
              <a:tblGrid>
                <a:gridCol w="2256425"/>
              </a:tblGrid>
              <a:tr h="195675">
                <a:tc>
                  <a:txBody>
                    <a:bodyPr/>
                    <a:lstStyle/>
                    <a:p>
                      <a:pPr indent="0" lvl="0" marL="0" marR="0" rtl="0" algn="ctr">
                        <a:lnSpc>
                          <a:spcPct val="100000"/>
                        </a:lnSpc>
                        <a:spcBef>
                          <a:spcPts val="0"/>
                        </a:spcBef>
                        <a:spcAft>
                          <a:spcPts val="0"/>
                        </a:spcAft>
                        <a:buClr>
                          <a:srgbClr val="000000"/>
                        </a:buClr>
                        <a:buSzPts val="900"/>
                        <a:buFont typeface="Arial"/>
                        <a:buNone/>
                      </a:pPr>
                      <a:r>
                        <a:rPr lang="en" sz="1400" u="none" cap="none" strike="noStrike"/>
                        <a:t>Education Coordinator</a:t>
                      </a:r>
                      <a:endParaRPr sz="1600" u="none" cap="none" strike="noStrike"/>
                    </a:p>
                  </a:txBody>
                  <a:tcPr marT="34300" marB="34300" marR="68600" marL="68600">
                    <a:solidFill>
                      <a:srgbClr val="C00000"/>
                    </a:solidFill>
                  </a:tcPr>
                </a:tc>
              </a:tr>
              <a:tr h="207750">
                <a:tc>
                  <a:txBody>
                    <a:bodyPr/>
                    <a:lstStyle/>
                    <a:p>
                      <a:pPr indent="0" lvl="0" marL="0" marR="0" rtl="0" algn="ctr">
                        <a:lnSpc>
                          <a:spcPct val="100000"/>
                        </a:lnSpc>
                        <a:spcBef>
                          <a:spcPts val="0"/>
                        </a:spcBef>
                        <a:spcAft>
                          <a:spcPts val="0"/>
                        </a:spcAft>
                        <a:buClr>
                          <a:schemeClr val="dk1"/>
                        </a:buClr>
                        <a:buSzPts val="800"/>
                        <a:buFont typeface="Arial"/>
                        <a:buNone/>
                      </a:pPr>
                      <a:r>
                        <a:rPr lang="en" sz="1400" u="none" cap="none" strike="noStrike"/>
                        <a:t>Leonardo DiCaprio</a:t>
                      </a:r>
                      <a:endParaRPr sz="1400" u="none" cap="none" strike="noStrike"/>
                    </a:p>
                  </a:txBody>
                  <a:tcPr marT="34300" marB="34300" marR="68600" marL="68600">
                    <a:solidFill>
                      <a:srgbClr val="FFFFFF"/>
                    </a:solidFill>
                  </a:tcPr>
                </a:tc>
              </a:tr>
              <a:tr h="207750">
                <a:tc>
                  <a:txBody>
                    <a:bodyPr/>
                    <a:lstStyle/>
                    <a:p>
                      <a:pPr indent="0" lvl="0" marL="0" marR="0" rtl="0" algn="l">
                        <a:lnSpc>
                          <a:spcPct val="100000"/>
                        </a:lnSpc>
                        <a:spcBef>
                          <a:spcPts val="0"/>
                        </a:spcBef>
                        <a:spcAft>
                          <a:spcPts val="0"/>
                        </a:spcAft>
                        <a:buClr>
                          <a:srgbClr val="000000"/>
                        </a:buClr>
                        <a:buSzPts val="900"/>
                        <a:buFont typeface="Arial"/>
                        <a:buNone/>
                      </a:pPr>
                      <a:r>
                        <a:t/>
                      </a:r>
                      <a:endParaRPr sz="1600" u="none" cap="none" strike="noStrike"/>
                    </a:p>
                  </a:txBody>
                  <a:tcPr marT="34300" marB="34300" marR="68600" marL="68600">
                    <a:solidFill>
                      <a:srgbClr val="D8D8D8"/>
                    </a:solidFill>
                  </a:tcPr>
                </a:tc>
              </a:tr>
              <a:tr h="207750">
                <a:tc>
                  <a:txBody>
                    <a:bodyPr/>
                    <a:lstStyle/>
                    <a:p>
                      <a:pPr indent="0" lvl="0" marL="0" marR="0" rtl="0" algn="ctr">
                        <a:lnSpc>
                          <a:spcPct val="100000"/>
                        </a:lnSpc>
                        <a:spcBef>
                          <a:spcPts val="0"/>
                        </a:spcBef>
                        <a:spcAft>
                          <a:spcPts val="0"/>
                        </a:spcAft>
                        <a:buClr>
                          <a:srgbClr val="000000"/>
                        </a:buClr>
                        <a:buSzPts val="900"/>
                        <a:buFont typeface="Arial"/>
                        <a:buNone/>
                      </a:pPr>
                      <a:r>
                        <a:rPr b="1" lang="en" sz="1400" u="none" cap="none" strike="noStrike">
                          <a:solidFill>
                            <a:srgbClr val="FFFFFF"/>
                          </a:solidFill>
                        </a:rPr>
                        <a:t>Mentor Coordinator</a:t>
                      </a:r>
                      <a:endParaRPr sz="1600" u="none" cap="none" strike="noStrike"/>
                    </a:p>
                  </a:txBody>
                  <a:tcPr marT="34300" marB="34300" marR="68600" marL="68600">
                    <a:solidFill>
                      <a:srgbClr val="C00000"/>
                    </a:solidFill>
                  </a:tcPr>
                </a:tc>
              </a:tr>
              <a:tr h="207750">
                <a:tc>
                  <a:txBody>
                    <a:bodyPr/>
                    <a:lstStyle/>
                    <a:p>
                      <a:pPr indent="0" lvl="0" marL="0" marR="0" rtl="0" algn="ctr">
                        <a:lnSpc>
                          <a:spcPct val="100000"/>
                        </a:lnSpc>
                        <a:spcBef>
                          <a:spcPts val="0"/>
                        </a:spcBef>
                        <a:spcAft>
                          <a:spcPts val="0"/>
                        </a:spcAft>
                        <a:buClr>
                          <a:srgbClr val="000000"/>
                        </a:buClr>
                        <a:buSzPts val="900"/>
                        <a:buFont typeface="Arial"/>
                        <a:buNone/>
                      </a:pPr>
                      <a:r>
                        <a:rPr lang="en" sz="1400" u="none" cap="none" strike="noStrike"/>
                        <a:t>Chris Hemsworth</a:t>
                      </a:r>
                      <a:endParaRPr sz="1600" u="none" cap="none" strike="noStrike"/>
                    </a:p>
                  </a:txBody>
                  <a:tcPr marT="34300" marB="34300" marR="68600" marL="68600">
                    <a:solidFill>
                      <a:srgbClr val="FFFFFF"/>
                    </a:solidFill>
                  </a:tcPr>
                </a:tc>
              </a:tr>
              <a:tr h="285750">
                <a:tc>
                  <a:txBody>
                    <a:bodyPr/>
                    <a:lstStyle/>
                    <a:p>
                      <a:pPr indent="0" lvl="0" marL="0" marR="0" rtl="0" algn="ctr">
                        <a:lnSpc>
                          <a:spcPct val="100000"/>
                        </a:lnSpc>
                        <a:spcBef>
                          <a:spcPts val="0"/>
                        </a:spcBef>
                        <a:spcAft>
                          <a:spcPts val="0"/>
                        </a:spcAft>
                        <a:buClr>
                          <a:srgbClr val="000000"/>
                        </a:buClr>
                        <a:buSzPts val="900"/>
                        <a:buFont typeface="Arial"/>
                        <a:buNone/>
                      </a:pPr>
                      <a:r>
                        <a:t/>
                      </a:r>
                      <a:endParaRPr sz="1400" u="none" cap="none" strike="noStrike"/>
                    </a:p>
                  </a:txBody>
                  <a:tcPr marT="34300" marB="34300" marR="68600" marL="68600">
                    <a:solidFill>
                      <a:srgbClr val="D8D8D8"/>
                    </a:solidFill>
                  </a:tcPr>
                </a:tc>
              </a:tr>
            </a:tbl>
          </a:graphicData>
        </a:graphic>
      </p:graphicFrame>
      <p:pic>
        <p:nvPicPr>
          <p:cNvPr descr="A close up of a sign&#10;&#10;Description automatically generated" id="284" name="Google Shape;284;p11"/>
          <p:cNvPicPr preferRelativeResize="0"/>
          <p:nvPr/>
        </p:nvPicPr>
        <p:blipFill rotWithShape="1">
          <a:blip r:embed="rId3">
            <a:alphaModFix/>
          </a:blip>
          <a:srcRect b="0" l="0" r="0" t="0"/>
          <a:stretch/>
        </p:blipFill>
        <p:spPr>
          <a:xfrm>
            <a:off x="4064888" y="133700"/>
            <a:ext cx="1102526" cy="750275"/>
          </a:xfrm>
          <a:prstGeom prst="rect">
            <a:avLst/>
          </a:prstGeom>
          <a:noFill/>
          <a:ln>
            <a:noFill/>
          </a:ln>
        </p:spPr>
      </p:pic>
      <p:pic>
        <p:nvPicPr>
          <p:cNvPr id="285" name="Google Shape;285;p11"/>
          <p:cNvPicPr preferRelativeResize="0"/>
          <p:nvPr/>
        </p:nvPicPr>
        <p:blipFill rotWithShape="1">
          <a:blip r:embed="rId4">
            <a:alphaModFix/>
          </a:blip>
          <a:srcRect b="0" l="0" r="0" t="0"/>
          <a:stretch/>
        </p:blipFill>
        <p:spPr>
          <a:xfrm>
            <a:off x="7947827" y="4470650"/>
            <a:ext cx="1196174" cy="672851"/>
          </a:xfrm>
          <a:prstGeom prst="rect">
            <a:avLst/>
          </a:prstGeom>
          <a:noFill/>
          <a:ln>
            <a:noFill/>
          </a:ln>
        </p:spPr>
      </p:pic>
      <p:pic>
        <p:nvPicPr>
          <p:cNvPr id="286" name="Google Shape;286;p11"/>
          <p:cNvPicPr preferRelativeResize="0"/>
          <p:nvPr/>
        </p:nvPicPr>
        <p:blipFill>
          <a:blip r:embed="rId5">
            <a:alphaModFix/>
          </a:blip>
          <a:stretch>
            <a:fillRect/>
          </a:stretch>
        </p:blipFill>
        <p:spPr>
          <a:xfrm>
            <a:off x="3771575" y="595400"/>
            <a:ext cx="1603350" cy="543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12"/>
          <p:cNvSpPr txBox="1"/>
          <p:nvPr>
            <p:ph idx="4294967295" type="title"/>
          </p:nvPr>
        </p:nvSpPr>
        <p:spPr>
          <a:xfrm>
            <a:off x="-1" y="670"/>
            <a:ext cx="9144000" cy="7917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rgbClr val="000000"/>
              </a:buClr>
              <a:buSzPts val="2900"/>
              <a:buFont typeface="Arial"/>
              <a:buNone/>
            </a:pPr>
            <a:r>
              <a:rPr b="1" lang="en" sz="3300"/>
              <a:t>Our Core Values</a:t>
            </a:r>
            <a:endParaRPr b="1" sz="3300"/>
          </a:p>
        </p:txBody>
      </p:sp>
      <p:sp>
        <p:nvSpPr>
          <p:cNvPr id="293" name="Google Shape;293;p12"/>
          <p:cNvSpPr/>
          <p:nvPr/>
        </p:nvSpPr>
        <p:spPr>
          <a:xfrm>
            <a:off x="1233162" y="822963"/>
            <a:ext cx="3186000" cy="45693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C00000"/>
                </a:solidFill>
                <a:latin typeface="Arial"/>
                <a:ea typeface="Arial"/>
                <a:cs typeface="Arial"/>
                <a:sym typeface="Arial"/>
              </a:rPr>
              <a:t>Givers Gain®</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Be willing to give first, before you expect to gain. Giving unconditionally creates a better world for everyone and creates important opportunities and lasting relationships.</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C00000"/>
                </a:solidFill>
                <a:latin typeface="Arial"/>
                <a:ea typeface="Arial"/>
                <a:cs typeface="Arial"/>
                <a:sym typeface="Arial"/>
              </a:rPr>
              <a:t>Building Relationships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Building strong relationships creates an environment of trust and support that yields happiness, opportunity and meaning.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C00000"/>
                </a:solidFill>
                <a:latin typeface="Arial"/>
                <a:ea typeface="Arial"/>
                <a:cs typeface="Arial"/>
                <a:sym typeface="Arial"/>
              </a:rPr>
              <a:t>Lifelong Learning</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Invest in yourself to become the leader you want to be. Your value grows as you develop your knowledge and skills.  Lifelong learning and lifelong happiness are intimately connected.</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C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C00000"/>
                </a:solidFill>
                <a:latin typeface="Arial"/>
                <a:ea typeface="Arial"/>
                <a:cs typeface="Arial"/>
                <a:sym typeface="Arial"/>
              </a:rPr>
              <a:t>Traditions + Innovation</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We honor our traditions and look to a brighter future fueled by innovation, optimism and excitement.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94" name="Google Shape;294;p12"/>
          <p:cNvSpPr/>
          <p:nvPr/>
        </p:nvSpPr>
        <p:spPr>
          <a:xfrm>
            <a:off x="5574535" y="914910"/>
            <a:ext cx="3186000" cy="3531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C00000"/>
                </a:solidFill>
                <a:latin typeface="Arial"/>
                <a:ea typeface="Arial"/>
                <a:cs typeface="Arial"/>
                <a:sym typeface="Arial"/>
              </a:rPr>
              <a:t>Positive Attitude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We find the good in everything that happens to us, and that propels our lives forward.  Finding the good in every person enables us to attract terrific people, opportunities, and wealth.</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C00000"/>
                </a:solidFill>
                <a:latin typeface="Arial"/>
                <a:ea typeface="Arial"/>
                <a:cs typeface="Arial"/>
                <a:sym typeface="Arial"/>
              </a:rPr>
              <a:t>Accountability</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We keep the promises we make, especially when it is hard to do so.  This creates trust and supports strong relationships.</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C00000"/>
                </a:solidFill>
                <a:latin typeface="Arial"/>
                <a:ea typeface="Arial"/>
                <a:cs typeface="Arial"/>
                <a:sym typeface="Arial"/>
              </a:rPr>
              <a:t>Recognition</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We appreciate that recognition fuels the growth of successful organizations. The person who masters the art of recognition attracts success that leads to meaning and happiness.</a:t>
            </a:r>
            <a:endParaRPr b="0" i="0" sz="1100" u="none" cap="none" strike="noStrike">
              <a:solidFill>
                <a:srgbClr val="000000"/>
              </a:solidFill>
              <a:latin typeface="Arial"/>
              <a:ea typeface="Arial"/>
              <a:cs typeface="Arial"/>
              <a:sym typeface="Arial"/>
            </a:endParaRPr>
          </a:p>
        </p:txBody>
      </p:sp>
      <p:pic>
        <p:nvPicPr>
          <p:cNvPr id="295" name="Google Shape;295;p12"/>
          <p:cNvPicPr preferRelativeResize="0"/>
          <p:nvPr/>
        </p:nvPicPr>
        <p:blipFill rotWithShape="1">
          <a:blip r:embed="rId3">
            <a:alphaModFix/>
          </a:blip>
          <a:srcRect b="0" l="0" r="0" t="0"/>
          <a:stretch/>
        </p:blipFill>
        <p:spPr>
          <a:xfrm>
            <a:off x="320128" y="1014037"/>
            <a:ext cx="742678" cy="731134"/>
          </a:xfrm>
          <a:prstGeom prst="rect">
            <a:avLst/>
          </a:prstGeom>
          <a:noFill/>
          <a:ln>
            <a:noFill/>
          </a:ln>
        </p:spPr>
      </p:pic>
      <p:pic>
        <p:nvPicPr>
          <p:cNvPr id="296" name="Google Shape;296;p12"/>
          <p:cNvPicPr preferRelativeResize="0"/>
          <p:nvPr/>
        </p:nvPicPr>
        <p:blipFill rotWithShape="1">
          <a:blip r:embed="rId4">
            <a:alphaModFix/>
          </a:blip>
          <a:srcRect b="55351" l="0" r="65686" t="0"/>
          <a:stretch/>
        </p:blipFill>
        <p:spPr>
          <a:xfrm>
            <a:off x="242099" y="1986962"/>
            <a:ext cx="820901" cy="791926"/>
          </a:xfrm>
          <a:prstGeom prst="rect">
            <a:avLst/>
          </a:prstGeom>
          <a:noFill/>
          <a:ln>
            <a:noFill/>
          </a:ln>
        </p:spPr>
      </p:pic>
      <p:pic>
        <p:nvPicPr>
          <p:cNvPr id="297" name="Google Shape;297;p12"/>
          <p:cNvPicPr preferRelativeResize="0"/>
          <p:nvPr/>
        </p:nvPicPr>
        <p:blipFill rotWithShape="1">
          <a:blip r:embed="rId5">
            <a:alphaModFix/>
          </a:blip>
          <a:srcRect b="0" l="4915" r="0" t="0"/>
          <a:stretch/>
        </p:blipFill>
        <p:spPr>
          <a:xfrm>
            <a:off x="41313" y="4264586"/>
            <a:ext cx="976532" cy="791926"/>
          </a:xfrm>
          <a:prstGeom prst="rect">
            <a:avLst/>
          </a:prstGeom>
          <a:noFill/>
          <a:ln>
            <a:noFill/>
          </a:ln>
        </p:spPr>
      </p:pic>
      <p:pic>
        <p:nvPicPr>
          <p:cNvPr id="298" name="Google Shape;298;p12"/>
          <p:cNvPicPr preferRelativeResize="0"/>
          <p:nvPr/>
        </p:nvPicPr>
        <p:blipFill rotWithShape="1">
          <a:blip r:embed="rId6">
            <a:alphaModFix/>
          </a:blip>
          <a:srcRect b="0" l="0" r="0" t="0"/>
          <a:stretch/>
        </p:blipFill>
        <p:spPr>
          <a:xfrm>
            <a:off x="242099" y="3067886"/>
            <a:ext cx="820687" cy="889077"/>
          </a:xfrm>
          <a:prstGeom prst="rect">
            <a:avLst/>
          </a:prstGeom>
          <a:noFill/>
          <a:ln>
            <a:noFill/>
          </a:ln>
        </p:spPr>
      </p:pic>
      <p:pic>
        <p:nvPicPr>
          <p:cNvPr id="299" name="Google Shape;299;p12"/>
          <p:cNvPicPr preferRelativeResize="0"/>
          <p:nvPr/>
        </p:nvPicPr>
        <p:blipFill rotWithShape="1">
          <a:blip r:embed="rId7">
            <a:alphaModFix/>
          </a:blip>
          <a:srcRect b="0" l="0" r="0" t="0"/>
          <a:stretch/>
        </p:blipFill>
        <p:spPr>
          <a:xfrm>
            <a:off x="4530217" y="2219214"/>
            <a:ext cx="932919" cy="891085"/>
          </a:xfrm>
          <a:prstGeom prst="rect">
            <a:avLst/>
          </a:prstGeom>
          <a:noFill/>
          <a:ln>
            <a:noFill/>
          </a:ln>
        </p:spPr>
      </p:pic>
      <p:pic>
        <p:nvPicPr>
          <p:cNvPr id="300" name="Google Shape;300;p12"/>
          <p:cNvPicPr preferRelativeResize="0"/>
          <p:nvPr/>
        </p:nvPicPr>
        <p:blipFill rotWithShape="1">
          <a:blip r:embed="rId8">
            <a:alphaModFix/>
          </a:blip>
          <a:srcRect b="0" l="0" r="0" t="0"/>
          <a:stretch/>
        </p:blipFill>
        <p:spPr>
          <a:xfrm>
            <a:off x="4674373" y="1094180"/>
            <a:ext cx="747498" cy="891085"/>
          </a:xfrm>
          <a:prstGeom prst="rect">
            <a:avLst/>
          </a:prstGeom>
          <a:noFill/>
          <a:ln>
            <a:noFill/>
          </a:ln>
        </p:spPr>
      </p:pic>
      <p:pic>
        <p:nvPicPr>
          <p:cNvPr id="301" name="Google Shape;301;p12"/>
          <p:cNvPicPr preferRelativeResize="0"/>
          <p:nvPr/>
        </p:nvPicPr>
        <p:blipFill rotWithShape="1">
          <a:blip r:embed="rId9">
            <a:alphaModFix/>
          </a:blip>
          <a:srcRect b="0" l="0" r="0" t="0"/>
          <a:stretch/>
        </p:blipFill>
        <p:spPr>
          <a:xfrm>
            <a:off x="4634379" y="3344249"/>
            <a:ext cx="744733" cy="840964"/>
          </a:xfrm>
          <a:prstGeom prst="rect">
            <a:avLst/>
          </a:prstGeom>
          <a:noFill/>
          <a:ln>
            <a:noFill/>
          </a:ln>
        </p:spPr>
      </p:pic>
      <p:pic>
        <p:nvPicPr>
          <p:cNvPr id="302" name="Google Shape;302;p12"/>
          <p:cNvPicPr preferRelativeResize="0"/>
          <p:nvPr/>
        </p:nvPicPr>
        <p:blipFill rotWithShape="1">
          <a:blip r:embed="rId10">
            <a:alphaModFix/>
          </a:blip>
          <a:srcRect b="0" l="0" r="0" t="0"/>
          <a:stretch/>
        </p:blipFill>
        <p:spPr>
          <a:xfrm>
            <a:off x="7947827" y="4470650"/>
            <a:ext cx="1196174" cy="6728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3"/>
          <p:cNvSpPr txBox="1"/>
          <p:nvPr/>
        </p:nvSpPr>
        <p:spPr>
          <a:xfrm>
            <a:off x="5462695" y="1579315"/>
            <a:ext cx="3681300" cy="11325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chemeClr val="dk1"/>
              </a:buClr>
              <a:buSzPts val="4100"/>
              <a:buFont typeface="Arial"/>
              <a:buNone/>
            </a:pPr>
            <a:r>
              <a:rPr b="1" i="0" lang="en" sz="4100" u="none" cap="none" strike="noStrike">
                <a:solidFill>
                  <a:srgbClr val="CC0000"/>
                </a:solidFill>
                <a:latin typeface="Arial"/>
                <a:ea typeface="Arial"/>
                <a:cs typeface="Arial"/>
                <a:sym typeface="Arial"/>
              </a:rPr>
              <a:t>Purpose &amp; </a:t>
            </a:r>
            <a:br>
              <a:rPr b="1" i="0" lang="en" sz="4100" u="none" cap="none" strike="noStrike">
                <a:solidFill>
                  <a:srgbClr val="CC0000"/>
                </a:solidFill>
                <a:latin typeface="Arial"/>
                <a:ea typeface="Arial"/>
                <a:cs typeface="Arial"/>
                <a:sym typeface="Arial"/>
              </a:rPr>
            </a:br>
            <a:r>
              <a:rPr b="1" i="0" lang="en" sz="4100" u="none" cap="none" strike="noStrike">
                <a:solidFill>
                  <a:srgbClr val="CC0000"/>
                </a:solidFill>
                <a:latin typeface="Arial"/>
                <a:ea typeface="Arial"/>
                <a:cs typeface="Arial"/>
                <a:sym typeface="Arial"/>
              </a:rPr>
              <a:t>Overview</a:t>
            </a:r>
            <a:endParaRPr b="1" i="0" sz="4100" u="none" cap="none" strike="noStrike">
              <a:solidFill>
                <a:srgbClr val="CC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4100"/>
              <a:buFont typeface="Arial"/>
              <a:buNone/>
            </a:pPr>
            <a:r>
              <a:t/>
            </a:r>
            <a:endParaRPr b="1" i="0" sz="4100" u="none" cap="none" strike="noStrike">
              <a:solidFill>
                <a:schemeClr val="dk1"/>
              </a:solidFill>
              <a:latin typeface="Arial"/>
              <a:ea typeface="Arial"/>
              <a:cs typeface="Arial"/>
              <a:sym typeface="Arial"/>
            </a:endParaRPr>
          </a:p>
        </p:txBody>
      </p:sp>
      <p:pic>
        <p:nvPicPr>
          <p:cNvPr id="308" name="Google Shape;308;p13"/>
          <p:cNvPicPr preferRelativeResize="0"/>
          <p:nvPr/>
        </p:nvPicPr>
        <p:blipFill rotWithShape="1">
          <a:blip r:embed="rId3">
            <a:alphaModFix/>
          </a:blip>
          <a:srcRect b="0" l="14747" r="14754" t="0"/>
          <a:stretch/>
        </p:blipFill>
        <p:spPr>
          <a:xfrm>
            <a:off x="0" y="-1"/>
            <a:ext cx="5504448" cy="5143499"/>
          </a:xfrm>
          <a:prstGeom prst="rect">
            <a:avLst/>
          </a:prstGeom>
          <a:noFill/>
          <a:ln>
            <a:noFill/>
          </a:ln>
          <a:effectLst>
            <a:outerShdw blurRad="381000" rotWithShape="0" algn="tl" dir="2700000" dist="139700">
              <a:srgbClr val="333333">
                <a:alpha val="17647"/>
              </a:srgbClr>
            </a:outerShdw>
          </a:effectLst>
        </p:spPr>
      </p:pic>
      <p:pic>
        <p:nvPicPr>
          <p:cNvPr id="309" name="Google Shape;309;p13"/>
          <p:cNvPicPr preferRelativeResize="0"/>
          <p:nvPr/>
        </p:nvPicPr>
        <p:blipFill rotWithShape="1">
          <a:blip r:embed="rId4">
            <a:alphaModFix/>
          </a:blip>
          <a:srcRect b="0" l="0" r="0" t="0"/>
          <a:stretch/>
        </p:blipFill>
        <p:spPr>
          <a:xfrm>
            <a:off x="7947827" y="4470650"/>
            <a:ext cx="1196174" cy="6728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pic>
        <p:nvPicPr>
          <p:cNvPr id="314" name="Google Shape;314;p14"/>
          <p:cNvPicPr preferRelativeResize="0"/>
          <p:nvPr/>
        </p:nvPicPr>
        <p:blipFill rotWithShape="1">
          <a:blip r:embed="rId3">
            <a:alphaModFix/>
          </a:blip>
          <a:srcRect b="0" l="0" r="0" t="0"/>
          <a:stretch/>
        </p:blipFill>
        <p:spPr>
          <a:xfrm>
            <a:off x="7947827" y="4470650"/>
            <a:ext cx="1196174" cy="672851"/>
          </a:xfrm>
          <a:prstGeom prst="rect">
            <a:avLst/>
          </a:prstGeom>
          <a:noFill/>
          <a:ln>
            <a:noFill/>
          </a:ln>
        </p:spPr>
      </p:pic>
      <p:pic>
        <p:nvPicPr>
          <p:cNvPr id="315" name="Google Shape;315;p14"/>
          <p:cNvPicPr preferRelativeResize="0"/>
          <p:nvPr/>
        </p:nvPicPr>
        <p:blipFill rotWithShape="1">
          <a:blip r:embed="rId4">
            <a:alphaModFix/>
          </a:blip>
          <a:srcRect b="0" l="13962" r="13954" t="0"/>
          <a:stretch/>
        </p:blipFill>
        <p:spPr>
          <a:xfrm>
            <a:off x="0" y="0"/>
            <a:ext cx="5570263" cy="5143499"/>
          </a:xfrm>
          <a:prstGeom prst="rect">
            <a:avLst/>
          </a:prstGeom>
          <a:noFill/>
          <a:ln cap="flat" cmpd="sng" w="9525">
            <a:solidFill>
              <a:srgbClr val="7F7F7F"/>
            </a:solidFill>
            <a:prstDash val="solid"/>
            <a:round/>
            <a:headEnd len="sm" w="sm" type="none"/>
            <a:tailEnd len="sm" w="sm" type="none"/>
          </a:ln>
          <a:effectLst>
            <a:outerShdw blurRad="292100" rotWithShape="0" algn="tl" dir="2700000" dist="139700">
              <a:srgbClr val="333333">
                <a:alpha val="16078"/>
              </a:srgbClr>
            </a:outerShdw>
          </a:effectLst>
        </p:spPr>
      </p:pic>
      <p:sp>
        <p:nvSpPr>
          <p:cNvPr id="316" name="Google Shape;316;p14"/>
          <p:cNvSpPr txBox="1"/>
          <p:nvPr>
            <p:ph idx="1" type="subTitle"/>
          </p:nvPr>
        </p:nvSpPr>
        <p:spPr>
          <a:xfrm>
            <a:off x="6758774" y="-705375"/>
            <a:ext cx="2198100" cy="1896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100"/>
              <a:buNone/>
            </a:pPr>
            <a:r>
              <a:t/>
            </a:r>
            <a:endParaRPr/>
          </a:p>
        </p:txBody>
      </p:sp>
      <p:sp>
        <p:nvSpPr>
          <p:cNvPr id="317" name="Google Shape;317;p14"/>
          <p:cNvSpPr txBox="1"/>
          <p:nvPr/>
        </p:nvSpPr>
        <p:spPr>
          <a:xfrm>
            <a:off x="5570275" y="0"/>
            <a:ext cx="3573600" cy="132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4100"/>
              <a:buFont typeface="Arial"/>
              <a:buNone/>
            </a:pPr>
            <a:r>
              <a:rPr b="1" i="0" lang="en" sz="4100" u="none" cap="none" strike="noStrike">
                <a:solidFill>
                  <a:srgbClr val="CC0000"/>
                </a:solidFill>
                <a:latin typeface="Arial"/>
                <a:ea typeface="Arial"/>
                <a:cs typeface="Arial"/>
                <a:sym typeface="Arial"/>
              </a:rPr>
              <a:t>Mission statement </a:t>
            </a:r>
            <a:endParaRPr b="0" i="0" sz="1400" u="none" cap="none" strike="noStrike">
              <a:solidFill>
                <a:srgbClr val="CC0000"/>
              </a:solidFill>
              <a:latin typeface="Arial"/>
              <a:ea typeface="Arial"/>
              <a:cs typeface="Arial"/>
              <a:sym typeface="Arial"/>
            </a:endParaRPr>
          </a:p>
        </p:txBody>
      </p:sp>
      <p:sp>
        <p:nvSpPr>
          <p:cNvPr id="318" name="Google Shape;318;p14"/>
          <p:cNvSpPr txBox="1"/>
          <p:nvPr/>
        </p:nvSpPr>
        <p:spPr>
          <a:xfrm>
            <a:off x="5956875" y="1268200"/>
            <a:ext cx="3000000" cy="310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solidFill>
                  <a:srgbClr val="222222"/>
                </a:solidFill>
              </a:rPr>
              <a:t>“to help members increase their business through a structured, positive, and professional referral marketing program that enables them to develop long-term, meaningful relationships with quality business professionals.”</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15"/>
          <p:cNvSpPr txBox="1"/>
          <p:nvPr/>
        </p:nvSpPr>
        <p:spPr>
          <a:xfrm>
            <a:off x="5473810" y="1443714"/>
            <a:ext cx="3670200" cy="7923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chemeClr val="dk1"/>
              </a:buClr>
              <a:buSzPts val="4100"/>
              <a:buFont typeface="Arial"/>
              <a:buNone/>
            </a:pPr>
            <a:r>
              <a:rPr b="1" i="0" lang="en" sz="4100" u="none" cap="none" strike="noStrike">
                <a:solidFill>
                  <a:srgbClr val="CC0000"/>
                </a:solidFill>
                <a:latin typeface="Arial"/>
                <a:ea typeface="Arial"/>
                <a:cs typeface="Arial"/>
                <a:sym typeface="Arial"/>
              </a:rPr>
              <a:t>Networking Education</a:t>
            </a:r>
            <a:endParaRPr b="0" i="0" sz="1100" u="none" cap="none" strike="noStrike">
              <a:solidFill>
                <a:srgbClr val="CC0000"/>
              </a:solidFill>
              <a:latin typeface="Arial"/>
              <a:ea typeface="Arial"/>
              <a:cs typeface="Arial"/>
              <a:sym typeface="Arial"/>
            </a:endParaRPr>
          </a:p>
        </p:txBody>
      </p:sp>
      <p:pic>
        <p:nvPicPr>
          <p:cNvPr id="324" name="Google Shape;324;p15"/>
          <p:cNvPicPr preferRelativeResize="0"/>
          <p:nvPr/>
        </p:nvPicPr>
        <p:blipFill rotWithShape="1">
          <a:blip r:embed="rId3">
            <a:alphaModFix/>
          </a:blip>
          <a:srcRect b="0" l="14377" r="14376" t="0"/>
          <a:stretch/>
        </p:blipFill>
        <p:spPr>
          <a:xfrm>
            <a:off x="0" y="0"/>
            <a:ext cx="5506974" cy="5143502"/>
          </a:xfrm>
          <a:prstGeom prst="rect">
            <a:avLst/>
          </a:prstGeom>
          <a:noFill/>
          <a:ln>
            <a:noFill/>
          </a:ln>
          <a:effectLst>
            <a:outerShdw blurRad="292100" rotWithShape="0" algn="tl" dir="2700000" dist="139700">
              <a:srgbClr val="333333">
                <a:alpha val="1098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
          <p:cNvSpPr txBox="1"/>
          <p:nvPr/>
        </p:nvSpPr>
        <p:spPr>
          <a:xfrm>
            <a:off x="354827" y="0"/>
            <a:ext cx="8376900" cy="7923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dk1"/>
              </a:buClr>
              <a:buSzPts val="3000"/>
              <a:buFont typeface="Arial"/>
              <a:buNone/>
            </a:pPr>
            <a:r>
              <a:rPr b="1" i="0" lang="en" sz="3000" u="none" cap="none" strike="noStrike">
                <a:solidFill>
                  <a:schemeClr val="dk1"/>
                </a:solidFill>
                <a:latin typeface="Arial"/>
                <a:ea typeface="Arial"/>
                <a:cs typeface="Arial"/>
                <a:sym typeface="Arial"/>
              </a:rPr>
              <a:t>Please Check Your Connections</a:t>
            </a:r>
            <a:endParaRPr b="0" i="0" sz="1100" u="none" cap="none" strike="noStrike">
              <a:solidFill>
                <a:srgbClr val="000000"/>
              </a:solidFill>
              <a:latin typeface="Arial"/>
              <a:ea typeface="Arial"/>
              <a:cs typeface="Arial"/>
              <a:sym typeface="Arial"/>
            </a:endParaRPr>
          </a:p>
        </p:txBody>
      </p:sp>
      <p:sp>
        <p:nvSpPr>
          <p:cNvPr id="165" name="Google Shape;165;p3"/>
          <p:cNvSpPr/>
          <p:nvPr/>
        </p:nvSpPr>
        <p:spPr>
          <a:xfrm>
            <a:off x="1262778" y="3366424"/>
            <a:ext cx="6618300" cy="1038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rgbClr val="000000"/>
                </a:solidFill>
                <a:latin typeface="Arial"/>
                <a:ea typeface="Arial"/>
                <a:cs typeface="Arial"/>
                <a:sym typeface="Arial"/>
              </a:rPr>
              <a:t>Check your connections – Wi-Fi, audio and video. </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rgbClr val="000000"/>
                </a:solidFill>
                <a:latin typeface="Arial"/>
                <a:ea typeface="Arial"/>
                <a:cs typeface="Arial"/>
                <a:sym typeface="Arial"/>
              </a:rPr>
              <a:t>Please prepare yourself for our bni online meeting.</a:t>
            </a:r>
            <a:endParaRPr b="1" i="0" sz="2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100"/>
              <a:buFont typeface="Arial"/>
              <a:buNone/>
            </a:pPr>
            <a:r>
              <a:rPr b="1" i="0" lang="en" sz="2100" u="none" cap="none" strike="noStrike">
                <a:solidFill>
                  <a:schemeClr val="dk1"/>
                </a:solidFill>
                <a:latin typeface="Arial"/>
                <a:ea typeface="Arial"/>
                <a:cs typeface="Arial"/>
                <a:sym typeface="Arial"/>
              </a:rPr>
              <a:t>No driving while in the Meeting.</a:t>
            </a:r>
            <a:endParaRPr b="1" i="0" sz="2100" u="none" cap="none" strike="noStrike">
              <a:solidFill>
                <a:srgbClr val="000000"/>
              </a:solidFill>
              <a:latin typeface="Arial"/>
              <a:ea typeface="Arial"/>
              <a:cs typeface="Arial"/>
              <a:sym typeface="Arial"/>
            </a:endParaRPr>
          </a:p>
        </p:txBody>
      </p:sp>
      <p:pic>
        <p:nvPicPr>
          <p:cNvPr descr="A close up of a sign&#10;&#10;Description automatically generated" id="166" name="Google Shape;166;p3"/>
          <p:cNvPicPr preferRelativeResize="0"/>
          <p:nvPr/>
        </p:nvPicPr>
        <p:blipFill rotWithShape="1">
          <a:blip r:embed="rId3">
            <a:alphaModFix/>
          </a:blip>
          <a:srcRect b="0" l="0" r="0" t="0"/>
          <a:stretch/>
        </p:blipFill>
        <p:spPr>
          <a:xfrm>
            <a:off x="3195219" y="1180801"/>
            <a:ext cx="2696088" cy="2053520"/>
          </a:xfrm>
          <a:prstGeom prst="rect">
            <a:avLst/>
          </a:prstGeom>
          <a:noFill/>
          <a:ln>
            <a:noFill/>
          </a:ln>
        </p:spPr>
      </p:pic>
      <p:pic>
        <p:nvPicPr>
          <p:cNvPr id="167" name="Google Shape;167;p3"/>
          <p:cNvPicPr preferRelativeResize="0"/>
          <p:nvPr/>
        </p:nvPicPr>
        <p:blipFill rotWithShape="1">
          <a:blip r:embed="rId4">
            <a:alphaModFix/>
          </a:blip>
          <a:srcRect b="0" l="0" r="0" t="0"/>
          <a:stretch/>
        </p:blipFill>
        <p:spPr>
          <a:xfrm>
            <a:off x="7947827" y="4470650"/>
            <a:ext cx="1196174" cy="6728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16"/>
          <p:cNvSpPr txBox="1"/>
          <p:nvPr/>
        </p:nvSpPr>
        <p:spPr>
          <a:xfrm>
            <a:off x="383564" y="0"/>
            <a:ext cx="8376900" cy="7923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dk1"/>
              </a:buClr>
              <a:buSzPts val="3700"/>
              <a:buFont typeface="Arial"/>
              <a:buNone/>
            </a:pPr>
            <a:r>
              <a:rPr b="1" i="0" lang="en" sz="3700" u="none" cap="none" strike="noStrike">
                <a:solidFill>
                  <a:schemeClr val="dk1"/>
                </a:solidFill>
                <a:latin typeface="Arial"/>
                <a:ea typeface="Arial"/>
                <a:cs typeface="Arial"/>
                <a:sym typeface="Arial"/>
              </a:rPr>
              <a:t>Networking Leader Introductions</a:t>
            </a:r>
            <a:endParaRPr b="1" i="0" sz="3000" u="none" cap="none" strike="noStrike">
              <a:solidFill>
                <a:schemeClr val="dk1"/>
              </a:solidFill>
              <a:latin typeface="Arial"/>
              <a:ea typeface="Arial"/>
              <a:cs typeface="Arial"/>
              <a:sym typeface="Arial"/>
            </a:endParaRPr>
          </a:p>
        </p:txBody>
      </p:sp>
      <p:graphicFrame>
        <p:nvGraphicFramePr>
          <p:cNvPr id="330" name="Google Shape;330;p16"/>
          <p:cNvGraphicFramePr/>
          <p:nvPr/>
        </p:nvGraphicFramePr>
        <p:xfrm>
          <a:off x="1603708" y="1546063"/>
          <a:ext cx="3000000" cy="3000000"/>
        </p:xfrm>
        <a:graphic>
          <a:graphicData uri="http://schemas.openxmlformats.org/drawingml/2006/table">
            <a:tbl>
              <a:tblPr bandRow="1" firstRow="1">
                <a:noFill/>
                <a:tableStyleId>{88B23F36-2FB6-42BD-8DF6-908EA9C1AA4D}</a:tableStyleId>
              </a:tblPr>
              <a:tblGrid>
                <a:gridCol w="2968300"/>
                <a:gridCol w="2968300"/>
              </a:tblGrid>
              <a:tr h="372425">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Performance Indicator</a:t>
                      </a:r>
                      <a:endParaRPr sz="1200" u="none" cap="none" strike="noStrike"/>
                    </a:p>
                  </a:txBody>
                  <a:tcPr marT="45725" marB="45725" marR="91450" marL="91450" anchor="ctr">
                    <a:solidFill>
                      <a:srgbClr val="C000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Networking Leader</a:t>
                      </a:r>
                      <a:endParaRPr sz="1400" u="none" cap="none" strike="noStrike"/>
                    </a:p>
                  </a:txBody>
                  <a:tcPr marT="45725" marB="45725" marR="91450" marL="91450" anchor="ctr">
                    <a:solidFill>
                      <a:srgbClr val="C00000"/>
                    </a:solidFill>
                  </a:tcPr>
                </a:tc>
              </a:tr>
              <a:tr h="376075">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 of CEUs</a:t>
                      </a:r>
                      <a:endParaRPr sz="1400" u="none" cap="none" strike="noStrike"/>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400" u="none" cap="none" strike="noStrike"/>
                        <a:t>Breanna Stewart (12)</a:t>
                      </a:r>
                      <a:endParaRPr sz="1400" u="none" cap="none" strike="noStrike"/>
                    </a:p>
                  </a:txBody>
                  <a:tcPr marT="45725" marB="45725" marR="91450" marL="91450" anchor="ctr">
                    <a:solidFill>
                      <a:schemeClr val="lt1"/>
                    </a:solidFill>
                  </a:tcPr>
                </a:tc>
              </a:tr>
              <a:tr h="376075">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 of One-to-Ones</a:t>
                      </a:r>
                      <a:endParaRPr sz="1400" u="none" cap="none" strike="noStrike"/>
                    </a:p>
                  </a:txBody>
                  <a:tcPr marT="45725" marB="45725" marR="91450" marL="91450" anchor="ctr">
                    <a:solidFill>
                      <a:srgbClr val="D8D8D8"/>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lang="en" sz="1400" u="none" cap="none" strike="noStrike"/>
                        <a:t>Stephen Curry (9)</a:t>
                      </a:r>
                      <a:endParaRPr sz="1400" u="none" cap="none" strike="noStrike"/>
                    </a:p>
                  </a:txBody>
                  <a:tcPr marT="45725" marB="45725" marR="91450" marL="91450" anchor="ctr">
                    <a:solidFill>
                      <a:srgbClr val="D8D8D8"/>
                    </a:solidFill>
                  </a:tcPr>
                </a:tc>
              </a:tr>
              <a:tr h="376075">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 of Referrals</a:t>
                      </a:r>
                      <a:endParaRPr sz="1400" u="none" cap="none" strike="noStrike"/>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lang="en" sz="1400" u="none" cap="none" strike="noStrike"/>
                        <a:t>Kevin Durant (5)</a:t>
                      </a:r>
                      <a:endParaRPr sz="1400" u="none" cap="none" strike="noStrike"/>
                    </a:p>
                  </a:txBody>
                  <a:tcPr marT="45725" marB="45725" marR="91450" marL="91450" anchor="ctr">
                    <a:solidFill>
                      <a:schemeClr val="lt1"/>
                    </a:solidFill>
                  </a:tcPr>
                </a:tc>
              </a:tr>
              <a:tr h="376075">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Thank You for Closed Business</a:t>
                      </a:r>
                      <a:endParaRPr sz="1400" u="none" cap="none" strike="noStrike"/>
                    </a:p>
                  </a:txBody>
                  <a:tcPr marT="45725" marB="45725" marR="91450" marL="91450" anchor="ctr">
                    <a:solidFill>
                      <a:srgbClr val="D8D8D8"/>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lang="en" sz="1400" u="none" cap="none" strike="noStrike"/>
                        <a:t>Candace Parker ($7,356)</a:t>
                      </a:r>
                      <a:endParaRPr sz="1400" u="none" cap="none" strike="noStrike"/>
                    </a:p>
                  </a:txBody>
                  <a:tcPr marT="45725" marB="45725" marR="91450" marL="91450" anchor="ctr">
                    <a:solidFill>
                      <a:srgbClr val="D8D8D8"/>
                    </a:solidFill>
                  </a:tcPr>
                </a:tc>
              </a:tr>
            </a:tbl>
          </a:graphicData>
        </a:graphic>
      </p:graphicFrame>
      <p:pic>
        <p:nvPicPr>
          <p:cNvPr id="331" name="Google Shape;331;p16"/>
          <p:cNvPicPr preferRelativeResize="0"/>
          <p:nvPr/>
        </p:nvPicPr>
        <p:blipFill rotWithShape="1">
          <a:blip r:embed="rId3">
            <a:alphaModFix/>
          </a:blip>
          <a:srcRect b="0" l="0" r="0" t="0"/>
          <a:stretch/>
        </p:blipFill>
        <p:spPr>
          <a:xfrm>
            <a:off x="7947827" y="4470650"/>
            <a:ext cx="1196174" cy="6728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17"/>
          <p:cNvSpPr txBox="1"/>
          <p:nvPr/>
        </p:nvSpPr>
        <p:spPr>
          <a:xfrm>
            <a:off x="383564" y="0"/>
            <a:ext cx="8376900" cy="7923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dk1"/>
              </a:buClr>
              <a:buSzPts val="3300"/>
              <a:buFont typeface="Arial"/>
              <a:buNone/>
            </a:pPr>
            <a:r>
              <a:rPr b="1" i="0" lang="en" sz="3300" u="none" cap="none" strike="noStrike">
                <a:solidFill>
                  <a:schemeClr val="dk1"/>
                </a:solidFill>
                <a:latin typeface="Arial"/>
                <a:ea typeface="Arial"/>
                <a:cs typeface="Arial"/>
                <a:sym typeface="Arial"/>
              </a:rPr>
              <a:t>New Members</a:t>
            </a:r>
            <a:endParaRPr b="0" i="0" sz="1100" u="none" cap="none" strike="noStrike">
              <a:solidFill>
                <a:srgbClr val="000000"/>
              </a:solidFill>
              <a:latin typeface="Arial"/>
              <a:ea typeface="Arial"/>
              <a:cs typeface="Arial"/>
              <a:sym typeface="Arial"/>
            </a:endParaRPr>
          </a:p>
        </p:txBody>
      </p:sp>
      <p:pic>
        <p:nvPicPr>
          <p:cNvPr descr="A picture containing candelabra, object, light, drawing&#10;&#10;Description automatically generated" id="337" name="Google Shape;337;p17"/>
          <p:cNvPicPr preferRelativeResize="0"/>
          <p:nvPr/>
        </p:nvPicPr>
        <p:blipFill rotWithShape="1">
          <a:blip r:embed="rId3">
            <a:alphaModFix/>
          </a:blip>
          <a:srcRect b="0" l="0" r="0" t="0"/>
          <a:stretch/>
        </p:blipFill>
        <p:spPr>
          <a:xfrm>
            <a:off x="4276246" y="1277756"/>
            <a:ext cx="603418" cy="459604"/>
          </a:xfrm>
          <a:prstGeom prst="rect">
            <a:avLst/>
          </a:prstGeom>
          <a:noFill/>
          <a:ln>
            <a:noFill/>
          </a:ln>
        </p:spPr>
      </p:pic>
      <p:graphicFrame>
        <p:nvGraphicFramePr>
          <p:cNvPr id="338" name="Google Shape;338;p17"/>
          <p:cNvGraphicFramePr/>
          <p:nvPr/>
        </p:nvGraphicFramePr>
        <p:xfrm>
          <a:off x="3197458" y="1914838"/>
          <a:ext cx="3000000" cy="3000000"/>
        </p:xfrm>
        <a:graphic>
          <a:graphicData uri="http://schemas.openxmlformats.org/drawingml/2006/table">
            <a:tbl>
              <a:tblPr bandRow="1" firstRow="1">
                <a:noFill/>
                <a:tableStyleId>{88B23F36-2FB6-42BD-8DF6-908EA9C1AA4D}</a:tableStyleId>
              </a:tblPr>
              <a:tblGrid>
                <a:gridCol w="2749075"/>
              </a:tblGrid>
              <a:tr h="372425">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New Members</a:t>
                      </a:r>
                      <a:endParaRPr sz="1400" u="none" cap="none" strike="noStrike"/>
                    </a:p>
                  </a:txBody>
                  <a:tcPr marT="45725" marB="45725" marR="91450" marL="91450" anchor="ctr">
                    <a:solidFill>
                      <a:srgbClr val="C00000"/>
                    </a:solidFill>
                  </a:tcPr>
                </a:tc>
              </a:tr>
              <a:tr h="376075">
                <a:tc>
                  <a:txBody>
                    <a:bodyPr/>
                    <a:lstStyle/>
                    <a:p>
                      <a:pPr indent="0" lvl="0" marL="0" marR="0" rtl="0" algn="ctr">
                        <a:lnSpc>
                          <a:spcPct val="100000"/>
                        </a:lnSpc>
                        <a:spcBef>
                          <a:spcPts val="0"/>
                        </a:spcBef>
                        <a:spcAft>
                          <a:spcPts val="0"/>
                        </a:spcAft>
                        <a:buClr>
                          <a:srgbClr val="000000"/>
                        </a:buClr>
                        <a:buSzPts val="1200"/>
                        <a:buFont typeface="Arial"/>
                        <a:buNone/>
                      </a:pPr>
                      <a:r>
                        <a:rPr lang="en" sz="1400" u="none" cap="none" strike="noStrike"/>
                        <a:t>Novak Djokociv</a:t>
                      </a:r>
                      <a:endParaRPr sz="1400" u="none" cap="none" strike="noStrike"/>
                    </a:p>
                  </a:txBody>
                  <a:tcPr marT="45725" marB="45725" marR="91450" marL="91450" anchor="ctr">
                    <a:solidFill>
                      <a:schemeClr val="lt1"/>
                    </a:solidFill>
                  </a:tcPr>
                </a:tc>
              </a:tr>
              <a:tr h="376075">
                <a:tc>
                  <a:txBody>
                    <a:bodyPr/>
                    <a:lstStyle/>
                    <a:p>
                      <a:pPr indent="0" lvl="0" marL="0" marR="0" rtl="0" algn="ctr">
                        <a:lnSpc>
                          <a:spcPct val="100000"/>
                        </a:lnSpc>
                        <a:spcBef>
                          <a:spcPts val="0"/>
                        </a:spcBef>
                        <a:spcAft>
                          <a:spcPts val="0"/>
                        </a:spcAft>
                        <a:buClr>
                          <a:srgbClr val="000000"/>
                        </a:buClr>
                        <a:buSzPts val="1200"/>
                        <a:buFont typeface="Arial"/>
                        <a:buNone/>
                      </a:pPr>
                      <a:r>
                        <a:rPr lang="en" sz="1400" u="none" cap="none" strike="noStrike"/>
                        <a:t>Serena Williams</a:t>
                      </a:r>
                      <a:endParaRPr sz="1400" u="none" cap="none" strike="noStrike"/>
                    </a:p>
                  </a:txBody>
                  <a:tcPr marT="45725" marB="45725" marR="91450" marL="91450" anchor="ctr">
                    <a:solidFill>
                      <a:srgbClr val="D8D8D8"/>
                    </a:solidFill>
                  </a:tcPr>
                </a:tc>
              </a:tr>
              <a:tr h="376075">
                <a:tc>
                  <a:txBody>
                    <a:bodyPr/>
                    <a:lstStyle/>
                    <a:p>
                      <a:pPr indent="0" lvl="0" marL="0" marR="0" rtl="0" algn="ctr">
                        <a:lnSpc>
                          <a:spcPct val="100000"/>
                        </a:lnSpc>
                        <a:spcBef>
                          <a:spcPts val="0"/>
                        </a:spcBef>
                        <a:spcAft>
                          <a:spcPts val="0"/>
                        </a:spcAft>
                        <a:buClr>
                          <a:srgbClr val="000000"/>
                        </a:buClr>
                        <a:buSzPts val="1200"/>
                        <a:buFont typeface="Arial"/>
                        <a:buNone/>
                      </a:pPr>
                      <a:r>
                        <a:rPr lang="en" sz="1400" u="none" cap="none" strike="noStrike"/>
                        <a:t>Rafael Nadal</a:t>
                      </a:r>
                      <a:endParaRPr sz="1400" u="none" cap="none" strike="noStrike"/>
                    </a:p>
                  </a:txBody>
                  <a:tcPr marT="45725" marB="45725" marR="91450" marL="91450" anchor="ctr">
                    <a:solidFill>
                      <a:schemeClr val="lt1"/>
                    </a:solidFill>
                  </a:tcPr>
                </a:tc>
              </a:tr>
              <a:tr h="376075">
                <a:tc>
                  <a:txBody>
                    <a:bodyPr/>
                    <a:lstStyle/>
                    <a:p>
                      <a:pPr indent="0" lvl="0" marL="0" marR="0" rtl="0" algn="ctr">
                        <a:lnSpc>
                          <a:spcPct val="100000"/>
                        </a:lnSpc>
                        <a:spcBef>
                          <a:spcPts val="0"/>
                        </a:spcBef>
                        <a:spcAft>
                          <a:spcPts val="0"/>
                        </a:spcAft>
                        <a:buClr>
                          <a:srgbClr val="000000"/>
                        </a:buClr>
                        <a:buSzPts val="1200"/>
                        <a:buFont typeface="Arial"/>
                        <a:buNone/>
                      </a:pPr>
                      <a:r>
                        <a:rPr lang="en" sz="1400" u="none" cap="none" strike="noStrike"/>
                        <a:t>Coco Gauff</a:t>
                      </a:r>
                      <a:endParaRPr sz="1400" u="none" cap="none" strike="noStrike"/>
                    </a:p>
                  </a:txBody>
                  <a:tcPr marT="45725" marB="45725" marR="91450" marL="91450" anchor="ctr">
                    <a:solidFill>
                      <a:srgbClr val="D8D8D8"/>
                    </a:solidFill>
                  </a:tcPr>
                </a:tc>
              </a:tr>
            </a:tbl>
          </a:graphicData>
        </a:graphic>
      </p:graphicFrame>
      <p:pic>
        <p:nvPicPr>
          <p:cNvPr id="339" name="Google Shape;339;p17"/>
          <p:cNvPicPr preferRelativeResize="0"/>
          <p:nvPr/>
        </p:nvPicPr>
        <p:blipFill rotWithShape="1">
          <a:blip r:embed="rId4">
            <a:alphaModFix/>
          </a:blip>
          <a:srcRect b="0" l="0" r="0" t="0"/>
          <a:stretch/>
        </p:blipFill>
        <p:spPr>
          <a:xfrm>
            <a:off x="7947827" y="4470650"/>
            <a:ext cx="1196174" cy="6728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18"/>
          <p:cNvSpPr txBox="1"/>
          <p:nvPr/>
        </p:nvSpPr>
        <p:spPr>
          <a:xfrm>
            <a:off x="383564" y="0"/>
            <a:ext cx="8376900" cy="7923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dk1"/>
              </a:buClr>
              <a:buSzPts val="3300"/>
              <a:buFont typeface="Arial"/>
              <a:buNone/>
            </a:pPr>
            <a:r>
              <a:rPr b="1" i="0" lang="en" sz="3300" u="none" cap="none" strike="noStrike">
                <a:solidFill>
                  <a:schemeClr val="dk1"/>
                </a:solidFill>
                <a:latin typeface="Arial"/>
                <a:ea typeface="Arial"/>
                <a:cs typeface="Arial"/>
                <a:sym typeface="Arial"/>
              </a:rPr>
              <a:t>Renewing Members</a:t>
            </a:r>
            <a:endParaRPr b="0" i="0" sz="1100" u="none" cap="none" strike="noStrike">
              <a:solidFill>
                <a:srgbClr val="000000"/>
              </a:solidFill>
              <a:latin typeface="Arial"/>
              <a:ea typeface="Arial"/>
              <a:cs typeface="Arial"/>
              <a:sym typeface="Arial"/>
            </a:endParaRPr>
          </a:p>
        </p:txBody>
      </p:sp>
      <p:pic>
        <p:nvPicPr>
          <p:cNvPr descr="A picture containing candelabra, object, light, drawing&#10;&#10;Description automatically generated" id="345" name="Google Shape;345;p18"/>
          <p:cNvPicPr preferRelativeResize="0"/>
          <p:nvPr/>
        </p:nvPicPr>
        <p:blipFill rotWithShape="1">
          <a:blip r:embed="rId3">
            <a:alphaModFix/>
          </a:blip>
          <a:srcRect b="0" l="0" r="0" t="0"/>
          <a:stretch/>
        </p:blipFill>
        <p:spPr>
          <a:xfrm>
            <a:off x="4268966" y="1277756"/>
            <a:ext cx="603418" cy="459604"/>
          </a:xfrm>
          <a:prstGeom prst="rect">
            <a:avLst/>
          </a:prstGeom>
          <a:noFill/>
          <a:ln>
            <a:noFill/>
          </a:ln>
        </p:spPr>
      </p:pic>
      <p:graphicFrame>
        <p:nvGraphicFramePr>
          <p:cNvPr id="346" name="Google Shape;346;p18"/>
          <p:cNvGraphicFramePr/>
          <p:nvPr/>
        </p:nvGraphicFramePr>
        <p:xfrm>
          <a:off x="3198949" y="1914838"/>
          <a:ext cx="3000000" cy="3000000"/>
        </p:xfrm>
        <a:graphic>
          <a:graphicData uri="http://schemas.openxmlformats.org/drawingml/2006/table">
            <a:tbl>
              <a:tblPr bandRow="1" firstRow="1">
                <a:noFill/>
                <a:tableStyleId>{88B23F36-2FB6-42BD-8DF6-908EA9C1AA4D}</a:tableStyleId>
              </a:tblPr>
              <a:tblGrid>
                <a:gridCol w="2743450"/>
              </a:tblGrid>
              <a:tr h="372425">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Renewing Members</a:t>
                      </a:r>
                      <a:endParaRPr sz="1400" u="none" cap="none" strike="noStrike"/>
                    </a:p>
                  </a:txBody>
                  <a:tcPr marT="45725" marB="45725" marR="91450" marL="91450" anchor="ctr">
                    <a:solidFill>
                      <a:srgbClr val="C00000"/>
                    </a:solidFill>
                  </a:tcPr>
                </a:tc>
              </a:tr>
              <a:tr h="376075">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LeBron James (3 Years)</a:t>
                      </a:r>
                      <a:endParaRPr sz="1400" u="none" cap="none" strike="noStrike"/>
                    </a:p>
                  </a:txBody>
                  <a:tcPr marT="45725" marB="45725" marR="91450" marL="91450" anchor="ctr">
                    <a:solidFill>
                      <a:schemeClr val="lt1"/>
                    </a:solidFill>
                  </a:tcPr>
                </a:tc>
              </a:tr>
              <a:tr h="376075">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Diana Taurasi (11 Years) </a:t>
                      </a:r>
                      <a:endParaRPr sz="1400" u="none" cap="none" strike="noStrike"/>
                    </a:p>
                  </a:txBody>
                  <a:tcPr marT="45725" marB="45725" marR="91450" marL="91450" anchor="ctr">
                    <a:solidFill>
                      <a:srgbClr val="D8D8D8"/>
                    </a:solidFill>
                  </a:tcPr>
                </a:tc>
              </a:tr>
              <a:tr h="376075">
                <a:tc>
                  <a:txBody>
                    <a:bodyPr/>
                    <a:lstStyle/>
                    <a:p>
                      <a:pPr indent="0" lvl="0" marL="0" marR="0" rtl="0" algn="ctr">
                        <a:lnSpc>
                          <a:spcPct val="100000"/>
                        </a:lnSpc>
                        <a:spcBef>
                          <a:spcPts val="0"/>
                        </a:spcBef>
                        <a:spcAft>
                          <a:spcPts val="0"/>
                        </a:spcAft>
                        <a:buClr>
                          <a:srgbClr val="000000"/>
                        </a:buClr>
                        <a:buSzPts val="1200"/>
                        <a:buFont typeface="Arial"/>
                        <a:buNone/>
                      </a:pPr>
                      <a:r>
                        <a:t/>
                      </a:r>
                      <a:endParaRPr sz="1400" u="none" cap="none" strike="noStrike"/>
                    </a:p>
                  </a:txBody>
                  <a:tcPr marT="45725" marB="45725" marR="91450" marL="91450" anchor="ctr">
                    <a:solidFill>
                      <a:schemeClr val="lt1"/>
                    </a:solidFill>
                  </a:tcPr>
                </a:tc>
              </a:tr>
              <a:tr h="376075">
                <a:tc>
                  <a:txBody>
                    <a:bodyPr/>
                    <a:lstStyle/>
                    <a:p>
                      <a:pPr indent="0" lvl="0" marL="0" marR="0" rtl="0" algn="ctr">
                        <a:lnSpc>
                          <a:spcPct val="100000"/>
                        </a:lnSpc>
                        <a:spcBef>
                          <a:spcPts val="0"/>
                        </a:spcBef>
                        <a:spcAft>
                          <a:spcPts val="0"/>
                        </a:spcAft>
                        <a:buClr>
                          <a:srgbClr val="000000"/>
                        </a:buClr>
                        <a:buSzPts val="1200"/>
                        <a:buFont typeface="Arial"/>
                        <a:buNone/>
                      </a:pPr>
                      <a:r>
                        <a:t/>
                      </a:r>
                      <a:endParaRPr sz="1400" u="none" cap="none" strike="noStrike"/>
                    </a:p>
                  </a:txBody>
                  <a:tcPr marT="45725" marB="45725" marR="91450" marL="91450" anchor="ctr">
                    <a:solidFill>
                      <a:srgbClr val="D8D8D8"/>
                    </a:solidFill>
                  </a:tcPr>
                </a:tc>
              </a:tr>
            </a:tbl>
          </a:graphicData>
        </a:graphic>
      </p:graphicFrame>
      <p:pic>
        <p:nvPicPr>
          <p:cNvPr id="347" name="Google Shape;347;p18"/>
          <p:cNvPicPr preferRelativeResize="0"/>
          <p:nvPr/>
        </p:nvPicPr>
        <p:blipFill rotWithShape="1">
          <a:blip r:embed="rId4">
            <a:alphaModFix/>
          </a:blip>
          <a:srcRect b="0" l="0" r="0" t="0"/>
          <a:stretch/>
        </p:blipFill>
        <p:spPr>
          <a:xfrm>
            <a:off x="7947827" y="4470650"/>
            <a:ext cx="1196174" cy="67285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19"/>
          <p:cNvSpPr txBox="1"/>
          <p:nvPr/>
        </p:nvSpPr>
        <p:spPr>
          <a:xfrm>
            <a:off x="383564" y="0"/>
            <a:ext cx="8376900" cy="7923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dk1"/>
              </a:buClr>
              <a:buSzPts val="3300"/>
              <a:buFont typeface="Arial"/>
              <a:buNone/>
            </a:pPr>
            <a:r>
              <a:rPr b="1" i="0" lang="en" sz="3300" u="none" cap="none" strike="noStrike">
                <a:solidFill>
                  <a:schemeClr val="dk1"/>
                </a:solidFill>
                <a:latin typeface="Arial"/>
                <a:ea typeface="Arial"/>
                <a:cs typeface="Arial"/>
                <a:sym typeface="Arial"/>
              </a:rPr>
              <a:t>New Member Induction</a:t>
            </a:r>
            <a:endParaRPr b="0" i="0" sz="1100" u="none" cap="none" strike="noStrike">
              <a:solidFill>
                <a:srgbClr val="000000"/>
              </a:solidFill>
              <a:latin typeface="Arial"/>
              <a:ea typeface="Arial"/>
              <a:cs typeface="Arial"/>
              <a:sym typeface="Arial"/>
            </a:endParaRPr>
          </a:p>
        </p:txBody>
      </p:sp>
      <p:sp>
        <p:nvSpPr>
          <p:cNvPr id="353" name="Google Shape;353;p19"/>
          <p:cNvSpPr txBox="1"/>
          <p:nvPr/>
        </p:nvSpPr>
        <p:spPr>
          <a:xfrm>
            <a:off x="3928042" y="1083614"/>
            <a:ext cx="4972200" cy="1592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C00000"/>
              </a:buClr>
              <a:buSzPts val="5400"/>
              <a:buFont typeface="Arial"/>
              <a:buNone/>
            </a:pPr>
            <a:r>
              <a:rPr b="1" lang="en" sz="5400">
                <a:solidFill>
                  <a:srgbClr val="C00000"/>
                </a:solidFill>
              </a:rPr>
              <a:t> </a:t>
            </a:r>
            <a:r>
              <a:rPr b="1" lang="en" sz="5300">
                <a:solidFill>
                  <a:srgbClr val="C00000"/>
                </a:solidFill>
              </a:rPr>
              <a:t>Brandon Clark</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500"/>
              <a:buFont typeface="Arial"/>
              <a:buNone/>
            </a:pPr>
            <a:r>
              <a:rPr i="1" lang="en" sz="3400"/>
              <a:t>Heads up Consulting</a:t>
            </a:r>
            <a:endParaRPr i="1" sz="3400"/>
          </a:p>
        </p:txBody>
      </p:sp>
      <p:sp>
        <p:nvSpPr>
          <p:cNvPr id="354" name="Google Shape;354;p19"/>
          <p:cNvSpPr/>
          <p:nvPr/>
        </p:nvSpPr>
        <p:spPr>
          <a:xfrm>
            <a:off x="4188435" y="2834909"/>
            <a:ext cx="4572000" cy="9003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800"/>
              <a:buFont typeface="Arial"/>
              <a:buNone/>
            </a:pPr>
            <a:r>
              <a:rPr lang="en" sz="1800">
                <a:solidFill>
                  <a:schemeClr val="dk1"/>
                </a:solidFill>
              </a:rPr>
              <a:t>(813) 555-5555</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lang="en" sz="1800">
                <a:solidFill>
                  <a:schemeClr val="dk1"/>
                </a:solidFill>
              </a:rPr>
              <a:t>Dothething@gmail1.com</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lang="en" sz="1800">
                <a:solidFill>
                  <a:schemeClr val="dk1"/>
                </a:solidFill>
              </a:rPr>
              <a:t>Dothethingonetime.com</a:t>
            </a:r>
            <a:endParaRPr b="0" i="0" sz="1100" u="none" cap="none" strike="noStrike">
              <a:solidFill>
                <a:srgbClr val="000000"/>
              </a:solidFill>
              <a:latin typeface="Arial"/>
              <a:ea typeface="Arial"/>
              <a:cs typeface="Arial"/>
              <a:sym typeface="Arial"/>
            </a:endParaRPr>
          </a:p>
        </p:txBody>
      </p:sp>
      <p:pic>
        <p:nvPicPr>
          <p:cNvPr id="355" name="Google Shape;355;p19"/>
          <p:cNvPicPr preferRelativeResize="0"/>
          <p:nvPr/>
        </p:nvPicPr>
        <p:blipFill rotWithShape="1">
          <a:blip r:embed="rId3">
            <a:alphaModFix/>
          </a:blip>
          <a:srcRect b="0" l="0" r="0" t="0"/>
          <a:stretch/>
        </p:blipFill>
        <p:spPr>
          <a:xfrm>
            <a:off x="7947827" y="4470650"/>
            <a:ext cx="1196174" cy="672851"/>
          </a:xfrm>
          <a:prstGeom prst="rect">
            <a:avLst/>
          </a:prstGeom>
          <a:noFill/>
          <a:ln>
            <a:noFill/>
          </a:ln>
        </p:spPr>
      </p:pic>
      <p:pic>
        <p:nvPicPr>
          <p:cNvPr id="356" name="Google Shape;356;p19"/>
          <p:cNvPicPr preferRelativeResize="0"/>
          <p:nvPr/>
        </p:nvPicPr>
        <p:blipFill>
          <a:blip r:embed="rId4">
            <a:alphaModFix/>
          </a:blip>
          <a:stretch>
            <a:fillRect/>
          </a:stretch>
        </p:blipFill>
        <p:spPr>
          <a:xfrm>
            <a:off x="1287750" y="1149928"/>
            <a:ext cx="2128800" cy="3199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20"/>
          <p:cNvSpPr txBox="1"/>
          <p:nvPr/>
        </p:nvSpPr>
        <p:spPr>
          <a:xfrm>
            <a:off x="383564" y="0"/>
            <a:ext cx="8376900" cy="7923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dk1"/>
              </a:buClr>
              <a:buSzPts val="3300"/>
              <a:buFont typeface="Arial"/>
              <a:buNone/>
            </a:pPr>
            <a:r>
              <a:rPr b="1" i="0" lang="en" sz="3300" u="none" cap="none" strike="noStrike">
                <a:solidFill>
                  <a:schemeClr val="dk1"/>
                </a:solidFill>
                <a:latin typeface="Arial"/>
                <a:ea typeface="Arial"/>
                <a:cs typeface="Arial"/>
                <a:sym typeface="Arial"/>
              </a:rPr>
              <a:t>BNI Code Of Ethics</a:t>
            </a:r>
            <a:endParaRPr b="0" i="0" sz="1100" u="none" cap="none" strike="noStrike">
              <a:solidFill>
                <a:srgbClr val="000000"/>
              </a:solidFill>
              <a:latin typeface="Arial"/>
              <a:ea typeface="Arial"/>
              <a:cs typeface="Arial"/>
              <a:sym typeface="Arial"/>
            </a:endParaRPr>
          </a:p>
        </p:txBody>
      </p:sp>
      <p:sp>
        <p:nvSpPr>
          <p:cNvPr id="362" name="Google Shape;362;p20"/>
          <p:cNvSpPr/>
          <p:nvPr/>
        </p:nvSpPr>
        <p:spPr>
          <a:xfrm>
            <a:off x="1401244" y="3436795"/>
            <a:ext cx="7105800" cy="346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I will display a positive and supportive attitude with BNI members.</a:t>
            </a:r>
            <a:endParaRPr b="0" i="0" sz="1100" u="none" cap="none" strike="noStrike">
              <a:solidFill>
                <a:srgbClr val="000000"/>
              </a:solidFill>
              <a:latin typeface="Arial"/>
              <a:ea typeface="Arial"/>
              <a:cs typeface="Arial"/>
              <a:sym typeface="Arial"/>
            </a:endParaRPr>
          </a:p>
        </p:txBody>
      </p:sp>
      <p:sp>
        <p:nvSpPr>
          <p:cNvPr id="363" name="Google Shape;363;p20"/>
          <p:cNvSpPr/>
          <p:nvPr/>
        </p:nvSpPr>
        <p:spPr>
          <a:xfrm>
            <a:off x="1401244" y="2229083"/>
            <a:ext cx="7111500" cy="346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I will build goodwill and trust among members and their referrals.</a:t>
            </a:r>
            <a:endParaRPr b="0" i="0" sz="1100" u="none" cap="none" strike="noStrike">
              <a:solidFill>
                <a:srgbClr val="000000"/>
              </a:solidFill>
              <a:latin typeface="Arial"/>
              <a:ea typeface="Arial"/>
              <a:cs typeface="Arial"/>
              <a:sym typeface="Arial"/>
            </a:endParaRPr>
          </a:p>
        </p:txBody>
      </p:sp>
      <p:sp>
        <p:nvSpPr>
          <p:cNvPr id="364" name="Google Shape;364;p20"/>
          <p:cNvSpPr/>
          <p:nvPr/>
        </p:nvSpPr>
        <p:spPr>
          <a:xfrm>
            <a:off x="1401244" y="1625227"/>
            <a:ext cx="7111500" cy="346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I will be truthful with the members and their referrals.</a:t>
            </a:r>
            <a:endParaRPr b="0" i="0" sz="1100" u="none" cap="none" strike="noStrike">
              <a:solidFill>
                <a:srgbClr val="000000"/>
              </a:solidFill>
              <a:latin typeface="Arial"/>
              <a:ea typeface="Arial"/>
              <a:cs typeface="Arial"/>
              <a:sym typeface="Arial"/>
            </a:endParaRPr>
          </a:p>
        </p:txBody>
      </p:sp>
      <p:sp>
        <p:nvSpPr>
          <p:cNvPr id="365" name="Google Shape;365;p20"/>
          <p:cNvSpPr/>
          <p:nvPr/>
        </p:nvSpPr>
        <p:spPr>
          <a:xfrm>
            <a:off x="1401244" y="1021372"/>
            <a:ext cx="7086600" cy="346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I will provide the quality of services at the prices that I have quoted.</a:t>
            </a:r>
            <a:endParaRPr b="0" i="0" sz="1100" u="none" cap="none" strike="noStrike">
              <a:solidFill>
                <a:srgbClr val="000000"/>
              </a:solidFill>
              <a:latin typeface="Arial"/>
              <a:ea typeface="Arial"/>
              <a:cs typeface="Arial"/>
              <a:sym typeface="Arial"/>
            </a:endParaRPr>
          </a:p>
        </p:txBody>
      </p:sp>
      <p:sp>
        <p:nvSpPr>
          <p:cNvPr id="366" name="Google Shape;366;p20"/>
          <p:cNvSpPr/>
          <p:nvPr/>
        </p:nvSpPr>
        <p:spPr>
          <a:xfrm>
            <a:off x="1401244" y="4040651"/>
            <a:ext cx="7086600" cy="531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I will live up to the ethical standards of my profession.*</a:t>
            </a:r>
            <a:br>
              <a:rPr b="0" i="0" lang="en" sz="1800" u="none" cap="none" strike="noStrike">
                <a:solidFill>
                  <a:schemeClr val="dk1"/>
                </a:solidFill>
                <a:latin typeface="Arial"/>
                <a:ea typeface="Arial"/>
                <a:cs typeface="Arial"/>
                <a:sym typeface="Arial"/>
              </a:rPr>
            </a:br>
            <a:r>
              <a:rPr b="0" i="1" lang="en" sz="1200" u="none" cap="none" strike="noStrike">
                <a:solidFill>
                  <a:srgbClr val="7F7F7F"/>
                </a:solidFill>
                <a:latin typeface="Arial"/>
                <a:ea typeface="Arial"/>
                <a:cs typeface="Arial"/>
                <a:sym typeface="Arial"/>
              </a:rPr>
              <a:t>*(Professional standards outlined in a formal code of ethics, supersede the above standards.)</a:t>
            </a:r>
            <a:endParaRPr b="0" i="1" sz="1800" u="none" cap="none" strike="noStrike">
              <a:solidFill>
                <a:srgbClr val="7F7F7F"/>
              </a:solidFill>
              <a:latin typeface="Arial"/>
              <a:ea typeface="Arial"/>
              <a:cs typeface="Arial"/>
              <a:sym typeface="Arial"/>
            </a:endParaRPr>
          </a:p>
        </p:txBody>
      </p:sp>
      <p:sp>
        <p:nvSpPr>
          <p:cNvPr id="367" name="Google Shape;367;p20"/>
          <p:cNvSpPr/>
          <p:nvPr/>
        </p:nvSpPr>
        <p:spPr>
          <a:xfrm>
            <a:off x="1401244" y="2832939"/>
            <a:ext cx="7025700" cy="346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I will take responsibility for following up on the referrals I receive.</a:t>
            </a:r>
            <a:endParaRPr b="0" i="0" sz="1100" u="none" cap="none" strike="noStrike">
              <a:solidFill>
                <a:srgbClr val="000000"/>
              </a:solidFill>
              <a:latin typeface="Arial"/>
              <a:ea typeface="Arial"/>
              <a:cs typeface="Arial"/>
              <a:sym typeface="Arial"/>
            </a:endParaRPr>
          </a:p>
        </p:txBody>
      </p:sp>
      <p:pic>
        <p:nvPicPr>
          <p:cNvPr descr="A picture containing knife, drawing&#10;&#10;Description automatically generated" id="368" name="Google Shape;368;p20"/>
          <p:cNvPicPr preferRelativeResize="0"/>
          <p:nvPr/>
        </p:nvPicPr>
        <p:blipFill rotWithShape="1">
          <a:blip r:embed="rId3">
            <a:alphaModFix/>
          </a:blip>
          <a:srcRect b="0" l="0" r="0" t="0"/>
          <a:stretch/>
        </p:blipFill>
        <p:spPr>
          <a:xfrm>
            <a:off x="761103" y="1026694"/>
            <a:ext cx="552994" cy="290224"/>
          </a:xfrm>
          <a:prstGeom prst="rect">
            <a:avLst/>
          </a:prstGeom>
          <a:noFill/>
          <a:ln>
            <a:noFill/>
          </a:ln>
        </p:spPr>
      </p:pic>
      <p:pic>
        <p:nvPicPr>
          <p:cNvPr descr="A picture containing knife, drawing&#10;&#10;Description automatically generated" id="369" name="Google Shape;369;p20"/>
          <p:cNvPicPr preferRelativeResize="0"/>
          <p:nvPr/>
        </p:nvPicPr>
        <p:blipFill rotWithShape="1">
          <a:blip r:embed="rId3">
            <a:alphaModFix/>
          </a:blip>
          <a:srcRect b="0" l="0" r="0" t="0"/>
          <a:stretch/>
        </p:blipFill>
        <p:spPr>
          <a:xfrm>
            <a:off x="758101" y="2213895"/>
            <a:ext cx="552994" cy="290224"/>
          </a:xfrm>
          <a:prstGeom prst="rect">
            <a:avLst/>
          </a:prstGeom>
          <a:noFill/>
          <a:ln>
            <a:noFill/>
          </a:ln>
        </p:spPr>
      </p:pic>
      <p:pic>
        <p:nvPicPr>
          <p:cNvPr descr="A picture containing knife, drawing&#10;&#10;Description automatically generated" id="370" name="Google Shape;370;p20"/>
          <p:cNvPicPr preferRelativeResize="0"/>
          <p:nvPr/>
        </p:nvPicPr>
        <p:blipFill rotWithShape="1">
          <a:blip r:embed="rId3">
            <a:alphaModFix/>
          </a:blip>
          <a:srcRect b="0" l="0" r="0" t="0"/>
          <a:stretch/>
        </p:blipFill>
        <p:spPr>
          <a:xfrm>
            <a:off x="758101" y="1610099"/>
            <a:ext cx="552994" cy="290224"/>
          </a:xfrm>
          <a:prstGeom prst="rect">
            <a:avLst/>
          </a:prstGeom>
          <a:noFill/>
          <a:ln>
            <a:noFill/>
          </a:ln>
        </p:spPr>
      </p:pic>
      <p:pic>
        <p:nvPicPr>
          <p:cNvPr descr="A picture containing knife, drawing&#10;&#10;Description automatically generated" id="371" name="Google Shape;371;p20"/>
          <p:cNvPicPr preferRelativeResize="0"/>
          <p:nvPr/>
        </p:nvPicPr>
        <p:blipFill rotWithShape="1">
          <a:blip r:embed="rId3">
            <a:alphaModFix/>
          </a:blip>
          <a:srcRect b="0" l="0" r="0" t="0"/>
          <a:stretch/>
        </p:blipFill>
        <p:spPr>
          <a:xfrm>
            <a:off x="760435" y="4015886"/>
            <a:ext cx="552994" cy="290224"/>
          </a:xfrm>
          <a:prstGeom prst="rect">
            <a:avLst/>
          </a:prstGeom>
          <a:noFill/>
          <a:ln>
            <a:noFill/>
          </a:ln>
        </p:spPr>
      </p:pic>
      <p:pic>
        <p:nvPicPr>
          <p:cNvPr descr="A picture containing knife, drawing&#10;&#10;Description automatically generated" id="372" name="Google Shape;372;p20"/>
          <p:cNvPicPr preferRelativeResize="0"/>
          <p:nvPr/>
        </p:nvPicPr>
        <p:blipFill rotWithShape="1">
          <a:blip r:embed="rId3">
            <a:alphaModFix/>
          </a:blip>
          <a:srcRect b="0" l="0" r="0" t="0"/>
          <a:stretch/>
        </p:blipFill>
        <p:spPr>
          <a:xfrm>
            <a:off x="760435" y="3407241"/>
            <a:ext cx="552994" cy="290224"/>
          </a:xfrm>
          <a:prstGeom prst="rect">
            <a:avLst/>
          </a:prstGeom>
          <a:noFill/>
          <a:ln>
            <a:noFill/>
          </a:ln>
        </p:spPr>
      </p:pic>
      <p:pic>
        <p:nvPicPr>
          <p:cNvPr descr="A picture containing knife, drawing&#10;&#10;Description automatically generated" id="373" name="Google Shape;373;p20"/>
          <p:cNvPicPr preferRelativeResize="0"/>
          <p:nvPr/>
        </p:nvPicPr>
        <p:blipFill rotWithShape="1">
          <a:blip r:embed="rId3">
            <a:alphaModFix/>
          </a:blip>
          <a:srcRect b="0" l="0" r="0" t="0"/>
          <a:stretch/>
        </p:blipFill>
        <p:spPr>
          <a:xfrm>
            <a:off x="760435" y="2803445"/>
            <a:ext cx="552994" cy="290224"/>
          </a:xfrm>
          <a:prstGeom prst="rect">
            <a:avLst/>
          </a:prstGeom>
          <a:noFill/>
          <a:ln>
            <a:noFill/>
          </a:ln>
        </p:spPr>
      </p:pic>
      <p:pic>
        <p:nvPicPr>
          <p:cNvPr id="374" name="Google Shape;374;p20"/>
          <p:cNvPicPr preferRelativeResize="0"/>
          <p:nvPr/>
        </p:nvPicPr>
        <p:blipFill rotWithShape="1">
          <a:blip r:embed="rId4">
            <a:alphaModFix/>
          </a:blip>
          <a:srcRect b="0" l="0" r="0" t="0"/>
          <a:stretch/>
        </p:blipFill>
        <p:spPr>
          <a:xfrm>
            <a:off x="7947827" y="4470650"/>
            <a:ext cx="1196174" cy="67285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21"/>
          <p:cNvSpPr txBox="1"/>
          <p:nvPr/>
        </p:nvSpPr>
        <p:spPr>
          <a:xfrm>
            <a:off x="383564" y="-1200"/>
            <a:ext cx="8376900" cy="7923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dk1"/>
              </a:buClr>
              <a:buSzPts val="3300"/>
              <a:buFont typeface="Arial"/>
              <a:buNone/>
            </a:pPr>
            <a:r>
              <a:rPr b="1" i="0" lang="en" sz="3300" u="none" cap="none" strike="noStrike">
                <a:solidFill>
                  <a:schemeClr val="dk1"/>
                </a:solidFill>
                <a:latin typeface="Arial"/>
                <a:ea typeface="Arial"/>
                <a:cs typeface="Arial"/>
                <a:sym typeface="Arial"/>
              </a:rPr>
              <a:t>Visitor Introductions</a:t>
            </a:r>
            <a:endParaRPr b="0" i="0" sz="1100" u="none" cap="none" strike="noStrike">
              <a:solidFill>
                <a:srgbClr val="000000"/>
              </a:solidFill>
              <a:latin typeface="Arial"/>
              <a:ea typeface="Arial"/>
              <a:cs typeface="Arial"/>
              <a:sym typeface="Arial"/>
            </a:endParaRPr>
          </a:p>
        </p:txBody>
      </p:sp>
      <p:sp>
        <p:nvSpPr>
          <p:cNvPr id="380" name="Google Shape;380;p21"/>
          <p:cNvSpPr txBox="1"/>
          <p:nvPr/>
        </p:nvSpPr>
        <p:spPr>
          <a:xfrm>
            <a:off x="5099375" y="1311388"/>
            <a:ext cx="3752100" cy="18015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dk1"/>
              </a:buClr>
              <a:buSzPts val="3300"/>
              <a:buFont typeface="Arial"/>
              <a:buNone/>
            </a:pPr>
            <a:r>
              <a:rPr b="1" i="0" lang="en" sz="3300" u="none" cap="none" strike="noStrike">
                <a:solidFill>
                  <a:schemeClr val="dk1"/>
                </a:solidFill>
                <a:latin typeface="Arial"/>
                <a:ea typeface="Arial"/>
                <a:cs typeface="Arial"/>
                <a:sym typeface="Arial"/>
              </a:rPr>
              <a:t> Your Name, Company Name</a:t>
            </a:r>
            <a:r>
              <a:rPr b="1" lang="en" sz="3300">
                <a:solidFill>
                  <a:schemeClr val="dk1"/>
                </a:solidFill>
              </a:rPr>
              <a:t> &amp; Who Invited you</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600"/>
              </a:spcBef>
              <a:spcAft>
                <a:spcPts val="0"/>
              </a:spcAft>
              <a:buClr>
                <a:schemeClr val="dk1"/>
              </a:buClr>
              <a:buSzPts val="3300"/>
              <a:buFont typeface="Arial"/>
              <a:buNone/>
            </a:pPr>
            <a:r>
              <a:rPr b="1" i="0" lang="en" sz="3300" u="none" cap="none" strike="noStrike">
                <a:solidFill>
                  <a:schemeClr val="dk1"/>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600"/>
              </a:spcBef>
              <a:spcAft>
                <a:spcPts val="0"/>
              </a:spcAft>
              <a:buClr>
                <a:schemeClr val="dk1"/>
              </a:buClr>
              <a:buSzPts val="3300"/>
              <a:buFont typeface="Arial"/>
              <a:buNone/>
            </a:pPr>
            <a:r>
              <a:rPr b="1" i="0" lang="en" sz="3300" u="none" cap="none" strike="noStrike">
                <a:solidFill>
                  <a:schemeClr val="dk1"/>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p:txBody>
      </p:sp>
      <p:sp>
        <p:nvSpPr>
          <p:cNvPr id="381" name="Google Shape;381;p21"/>
          <p:cNvSpPr/>
          <p:nvPr/>
        </p:nvSpPr>
        <p:spPr>
          <a:xfrm>
            <a:off x="1298376" y="3893450"/>
            <a:ext cx="6404100" cy="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3300"/>
              <a:buFont typeface="Arial"/>
              <a:buNone/>
            </a:pPr>
            <a:r>
              <a:rPr b="1" lang="en" sz="3300"/>
              <a:t>Thank you for joining us today</a:t>
            </a:r>
            <a:endParaRPr b="1" sz="3300"/>
          </a:p>
          <a:p>
            <a:pPr indent="0" lvl="0" marL="0" marR="0" rtl="0" algn="l">
              <a:lnSpc>
                <a:spcPct val="100000"/>
              </a:lnSpc>
              <a:spcBef>
                <a:spcPts val="0"/>
              </a:spcBef>
              <a:spcAft>
                <a:spcPts val="0"/>
              </a:spcAft>
              <a:buClr>
                <a:srgbClr val="000000"/>
              </a:buClr>
              <a:buSzPts val="3300"/>
              <a:buFont typeface="Arial"/>
              <a:buNone/>
            </a:pPr>
            <a:r>
              <a:t/>
            </a:r>
            <a:endParaRPr b="1" sz="3300"/>
          </a:p>
        </p:txBody>
      </p:sp>
      <p:pic>
        <p:nvPicPr>
          <p:cNvPr id="382" name="Google Shape;382;p21"/>
          <p:cNvPicPr preferRelativeResize="0"/>
          <p:nvPr/>
        </p:nvPicPr>
        <p:blipFill rotWithShape="1">
          <a:blip r:embed="rId3">
            <a:alphaModFix/>
          </a:blip>
          <a:srcRect b="0" l="0" r="0" t="0"/>
          <a:stretch/>
        </p:blipFill>
        <p:spPr>
          <a:xfrm>
            <a:off x="694493" y="1078706"/>
            <a:ext cx="4206030" cy="2435425"/>
          </a:xfrm>
          <a:prstGeom prst="rect">
            <a:avLst/>
          </a:prstGeom>
          <a:noFill/>
          <a:ln cap="flat" cmpd="sng" w="9525">
            <a:solidFill>
              <a:srgbClr val="7F7F7F"/>
            </a:solidFill>
            <a:prstDash val="solid"/>
            <a:round/>
            <a:headEnd len="sm" w="sm" type="none"/>
            <a:tailEnd len="sm" w="sm" type="none"/>
          </a:ln>
          <a:effectLst>
            <a:outerShdw blurRad="292100" rotWithShape="0" algn="tl" dir="2700000" dist="139700">
              <a:srgbClr val="333333">
                <a:alpha val="30980"/>
              </a:srgbClr>
            </a:outerShdw>
          </a:effectLst>
        </p:spPr>
      </p:pic>
      <p:pic>
        <p:nvPicPr>
          <p:cNvPr id="383" name="Google Shape;383;p21"/>
          <p:cNvPicPr preferRelativeResize="0"/>
          <p:nvPr/>
        </p:nvPicPr>
        <p:blipFill rotWithShape="1">
          <a:blip r:embed="rId4">
            <a:alphaModFix/>
          </a:blip>
          <a:srcRect b="0" l="0" r="0" t="0"/>
          <a:stretch/>
        </p:blipFill>
        <p:spPr>
          <a:xfrm>
            <a:off x="7947827" y="4470650"/>
            <a:ext cx="1196174" cy="67285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22"/>
          <p:cNvSpPr txBox="1"/>
          <p:nvPr>
            <p:ph type="title"/>
          </p:nvPr>
        </p:nvSpPr>
        <p:spPr>
          <a:xfrm>
            <a:off x="628650" y="624401"/>
            <a:ext cx="7886700" cy="12894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chemeClr val="dk1"/>
              </a:buClr>
              <a:buSzPts val="4500"/>
              <a:buFont typeface="Arial"/>
              <a:buNone/>
            </a:pPr>
            <a:r>
              <a:rPr lang="en" sz="5200"/>
              <a:t>Weekly Presentations</a:t>
            </a:r>
            <a:endParaRPr sz="5200"/>
          </a:p>
        </p:txBody>
      </p:sp>
      <p:sp>
        <p:nvSpPr>
          <p:cNvPr id="389" name="Google Shape;389;p22"/>
          <p:cNvSpPr txBox="1"/>
          <p:nvPr>
            <p:ph idx="1" type="body"/>
          </p:nvPr>
        </p:nvSpPr>
        <p:spPr>
          <a:xfrm>
            <a:off x="661275" y="2358151"/>
            <a:ext cx="7886700" cy="16710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rgbClr val="888888"/>
              </a:buClr>
              <a:buSzPts val="1800"/>
              <a:buNone/>
            </a:pPr>
            <a:r>
              <a:rPr lang="en" sz="2600"/>
              <a:t>Now is the time in the meeting when members have an opportunity to introduce themselves.</a:t>
            </a:r>
            <a:endParaRPr sz="2600"/>
          </a:p>
          <a:p>
            <a:pPr indent="0" lvl="0" marL="0" rtl="0" algn="ctr">
              <a:lnSpc>
                <a:spcPct val="90000"/>
              </a:lnSpc>
              <a:spcBef>
                <a:spcPts val="800"/>
              </a:spcBef>
              <a:spcAft>
                <a:spcPts val="0"/>
              </a:spcAft>
              <a:buClr>
                <a:srgbClr val="888888"/>
              </a:buClr>
              <a:buSzPts val="1800"/>
              <a:buNone/>
            </a:pPr>
            <a:r>
              <a:t/>
            </a:r>
            <a:endParaRPr/>
          </a:p>
        </p:txBody>
      </p:sp>
      <p:pic>
        <p:nvPicPr>
          <p:cNvPr id="390" name="Google Shape;390;p22"/>
          <p:cNvPicPr preferRelativeResize="0"/>
          <p:nvPr/>
        </p:nvPicPr>
        <p:blipFill rotWithShape="1">
          <a:blip r:embed="rId3">
            <a:alphaModFix/>
          </a:blip>
          <a:srcRect b="0" l="0" r="0" t="0"/>
          <a:stretch/>
        </p:blipFill>
        <p:spPr>
          <a:xfrm>
            <a:off x="7947827" y="4470650"/>
            <a:ext cx="1196174" cy="67285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23"/>
          <p:cNvSpPr/>
          <p:nvPr/>
        </p:nvSpPr>
        <p:spPr>
          <a:xfrm>
            <a:off x="1191" y="1703477"/>
            <a:ext cx="9198000" cy="474000"/>
          </a:xfrm>
          <a:prstGeom prst="rect">
            <a:avLst/>
          </a:prstGeom>
          <a:solidFill>
            <a:srgbClr val="C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97" name="Google Shape;397;p23"/>
          <p:cNvSpPr txBox="1"/>
          <p:nvPr/>
        </p:nvSpPr>
        <p:spPr>
          <a:xfrm>
            <a:off x="2086044" y="1750607"/>
            <a:ext cx="4971900" cy="42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800"/>
              <a:buFont typeface="Arial"/>
              <a:buNone/>
            </a:pPr>
            <a:r>
              <a:rPr b="0" i="0" lang="en" sz="1800" u="none" cap="none" strike="noStrike">
                <a:solidFill>
                  <a:srgbClr val="FFFFFF"/>
                </a:solidFill>
                <a:latin typeface="Arial"/>
                <a:ea typeface="Arial"/>
                <a:cs typeface="Arial"/>
                <a:sym typeface="Arial"/>
              </a:rPr>
              <a:t>MEMBERS WEEKLY PRESENTATION</a:t>
            </a:r>
            <a:endParaRPr b="0" i="0" sz="1100" u="none" cap="none" strike="noStrike">
              <a:solidFill>
                <a:srgbClr val="000000"/>
              </a:solidFill>
              <a:latin typeface="Arial"/>
              <a:ea typeface="Arial"/>
              <a:cs typeface="Arial"/>
              <a:sym typeface="Arial"/>
            </a:endParaRPr>
          </a:p>
        </p:txBody>
      </p:sp>
      <p:sp>
        <p:nvSpPr>
          <p:cNvPr id="398" name="Google Shape;398;p23"/>
          <p:cNvSpPr txBox="1"/>
          <p:nvPr/>
        </p:nvSpPr>
        <p:spPr>
          <a:xfrm>
            <a:off x="2086057" y="2421153"/>
            <a:ext cx="4971900" cy="1178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C00000"/>
              </a:buClr>
              <a:buSzPts val="3300"/>
              <a:buFont typeface="Arial"/>
              <a:buNone/>
            </a:pPr>
            <a:r>
              <a:rPr b="1" i="0" lang="en" sz="3300" u="none" cap="none" strike="noStrike">
                <a:solidFill>
                  <a:srgbClr val="C00000"/>
                </a:solidFill>
                <a:latin typeface="Arial"/>
                <a:ea typeface="Arial"/>
                <a:cs typeface="Arial"/>
                <a:sym typeface="Arial"/>
              </a:rPr>
              <a:t>Member Name</a:t>
            </a:r>
            <a:br>
              <a:rPr b="1" i="0" lang="en" sz="2400" u="none" cap="none" strike="noStrike">
                <a:solidFill>
                  <a:srgbClr val="C00000"/>
                </a:solidFill>
                <a:latin typeface="Arial"/>
                <a:ea typeface="Arial"/>
                <a:cs typeface="Arial"/>
                <a:sym typeface="Arial"/>
              </a:rPr>
            </a:br>
            <a:r>
              <a:rPr b="0" i="1" lang="en" sz="2100" u="none" cap="none" strike="noStrike">
                <a:solidFill>
                  <a:srgbClr val="7F7F7F"/>
                </a:solidFill>
                <a:latin typeface="Arial"/>
                <a:ea typeface="Arial"/>
                <a:cs typeface="Arial"/>
                <a:sym typeface="Arial"/>
              </a:rPr>
              <a:t>Company</a:t>
            </a:r>
            <a:endParaRPr b="0" i="0" sz="2100" u="none" cap="none" strike="noStrike">
              <a:solidFill>
                <a:srgbClr val="7F7F7F"/>
              </a:solidFill>
              <a:latin typeface="Arial"/>
              <a:ea typeface="Arial"/>
              <a:cs typeface="Arial"/>
              <a:sym typeface="Arial"/>
            </a:endParaRPr>
          </a:p>
          <a:p>
            <a:pPr indent="0" lvl="0" marL="0" marR="0" rtl="0" algn="ctr">
              <a:lnSpc>
                <a:spcPct val="100000"/>
              </a:lnSpc>
              <a:spcBef>
                <a:spcPts val="0"/>
              </a:spcBef>
              <a:spcAft>
                <a:spcPts val="0"/>
              </a:spcAft>
              <a:buClr>
                <a:srgbClr val="7F7F7F"/>
              </a:buClr>
              <a:buSzPts val="1500"/>
              <a:buFont typeface="Arial"/>
              <a:buNone/>
            </a:pPr>
            <a:r>
              <a:rPr b="0" i="0" lang="en" sz="1500" u="none" cap="none" strike="noStrike">
                <a:solidFill>
                  <a:srgbClr val="7F7F7F"/>
                </a:solidFill>
                <a:latin typeface="Arial"/>
                <a:ea typeface="Arial"/>
                <a:cs typeface="Arial"/>
                <a:sym typeface="Arial"/>
              </a:rPr>
              <a:t>Category</a:t>
            </a:r>
            <a:endParaRPr b="0" i="0" sz="1100" u="none" cap="none" strike="noStrike">
              <a:solidFill>
                <a:srgbClr val="000000"/>
              </a:solidFill>
              <a:latin typeface="Arial"/>
              <a:ea typeface="Arial"/>
              <a:cs typeface="Arial"/>
              <a:sym typeface="Arial"/>
            </a:endParaRPr>
          </a:p>
        </p:txBody>
      </p:sp>
      <p:sp>
        <p:nvSpPr>
          <p:cNvPr id="399" name="Google Shape;399;p23"/>
          <p:cNvSpPr txBox="1"/>
          <p:nvPr/>
        </p:nvSpPr>
        <p:spPr>
          <a:xfrm>
            <a:off x="2086038" y="4398984"/>
            <a:ext cx="4971900" cy="5772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500"/>
              <a:buFont typeface="Arial"/>
              <a:buNone/>
            </a:pPr>
            <a:r>
              <a:rPr b="0" i="1" lang="en" sz="1500" u="none" cap="none" strike="noStrike">
                <a:solidFill>
                  <a:srgbClr val="7F7F7F"/>
                </a:solidFill>
                <a:latin typeface="Arial"/>
                <a:ea typeface="Arial"/>
                <a:cs typeface="Arial"/>
                <a:sym typeface="Arial"/>
              </a:rPr>
              <a:t>Next Presenter:</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1" lang="en" sz="1800" u="none" cap="none" strike="noStrike">
                <a:solidFill>
                  <a:srgbClr val="7F7F7F"/>
                </a:solidFill>
                <a:latin typeface="Arial"/>
                <a:ea typeface="Arial"/>
                <a:cs typeface="Arial"/>
                <a:sym typeface="Arial"/>
              </a:rPr>
              <a:t>Member Name</a:t>
            </a:r>
            <a:endParaRPr b="0" i="0" sz="1100" u="none" cap="none" strike="noStrike">
              <a:solidFill>
                <a:srgbClr val="000000"/>
              </a:solidFill>
              <a:latin typeface="Arial"/>
              <a:ea typeface="Arial"/>
              <a:cs typeface="Arial"/>
              <a:sym typeface="Arial"/>
            </a:endParaRPr>
          </a:p>
        </p:txBody>
      </p:sp>
      <p:pic>
        <p:nvPicPr>
          <p:cNvPr descr="A close up of a sign&#10;&#10;Description automatically generated" id="400" name="Google Shape;400;p23"/>
          <p:cNvPicPr preferRelativeResize="0"/>
          <p:nvPr/>
        </p:nvPicPr>
        <p:blipFill rotWithShape="1">
          <a:blip r:embed="rId3">
            <a:alphaModFix/>
          </a:blip>
          <a:srcRect b="0" l="0" r="0" t="0"/>
          <a:stretch/>
        </p:blipFill>
        <p:spPr>
          <a:xfrm>
            <a:off x="4020737" y="454575"/>
            <a:ext cx="1102526" cy="750275"/>
          </a:xfrm>
          <a:prstGeom prst="rect">
            <a:avLst/>
          </a:prstGeom>
          <a:noFill/>
          <a:ln>
            <a:noFill/>
          </a:ln>
        </p:spPr>
      </p:pic>
      <p:pic>
        <p:nvPicPr>
          <p:cNvPr descr="A simple minimalistic 30 Second countdown timer followed by a gentle quiet boom alarm to signal the end of the timer. This is great to use at events, in the classroom or more. The video is in 4K." id="401" name="Google Shape;401;p23" title="30 Second Countdown Timer - 4K">
            <a:hlinkClick r:id="rId4"/>
          </p:cNvPr>
          <p:cNvPicPr preferRelativeResize="0"/>
          <p:nvPr/>
        </p:nvPicPr>
        <p:blipFill rotWithShape="1">
          <a:blip r:embed="rId5">
            <a:alphaModFix/>
          </a:blip>
          <a:srcRect b="0" l="0" r="0" t="0"/>
          <a:stretch/>
        </p:blipFill>
        <p:spPr>
          <a:xfrm>
            <a:off x="1200" y="3485175"/>
            <a:ext cx="2196400" cy="1645920"/>
          </a:xfrm>
          <a:prstGeom prst="rect">
            <a:avLst/>
          </a:prstGeom>
          <a:noFill/>
          <a:ln>
            <a:noFill/>
          </a:ln>
        </p:spPr>
      </p:pic>
      <p:pic>
        <p:nvPicPr>
          <p:cNvPr id="402" name="Google Shape;402;p23"/>
          <p:cNvPicPr preferRelativeResize="0"/>
          <p:nvPr/>
        </p:nvPicPr>
        <p:blipFill>
          <a:blip r:embed="rId6">
            <a:alphaModFix/>
          </a:blip>
          <a:stretch>
            <a:fillRect/>
          </a:stretch>
        </p:blipFill>
        <p:spPr>
          <a:xfrm>
            <a:off x="3681400" y="905675"/>
            <a:ext cx="1781175" cy="5772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24"/>
          <p:cNvSpPr/>
          <p:nvPr/>
        </p:nvSpPr>
        <p:spPr>
          <a:xfrm>
            <a:off x="1191" y="1703477"/>
            <a:ext cx="9198000" cy="474000"/>
          </a:xfrm>
          <a:prstGeom prst="rect">
            <a:avLst/>
          </a:prstGeom>
          <a:solidFill>
            <a:srgbClr val="C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09" name="Google Shape;409;p24"/>
          <p:cNvSpPr txBox="1"/>
          <p:nvPr/>
        </p:nvSpPr>
        <p:spPr>
          <a:xfrm>
            <a:off x="2086044" y="1750607"/>
            <a:ext cx="4971900" cy="42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800"/>
              <a:buFont typeface="Arial"/>
              <a:buNone/>
            </a:pPr>
            <a:r>
              <a:rPr b="0" i="0" lang="en" sz="1800" u="none" cap="none" strike="noStrike">
                <a:solidFill>
                  <a:srgbClr val="FFFFFF"/>
                </a:solidFill>
                <a:latin typeface="Arial"/>
                <a:ea typeface="Arial"/>
                <a:cs typeface="Arial"/>
                <a:sym typeface="Arial"/>
              </a:rPr>
              <a:t>MEMBERS WEEKLY PRESENTATION</a:t>
            </a:r>
            <a:endParaRPr b="0" i="0" sz="1100" u="none" cap="none" strike="noStrike">
              <a:solidFill>
                <a:srgbClr val="000000"/>
              </a:solidFill>
              <a:latin typeface="Arial"/>
              <a:ea typeface="Arial"/>
              <a:cs typeface="Arial"/>
              <a:sym typeface="Arial"/>
            </a:endParaRPr>
          </a:p>
        </p:txBody>
      </p:sp>
      <p:sp>
        <p:nvSpPr>
          <p:cNvPr id="410" name="Google Shape;410;p24"/>
          <p:cNvSpPr txBox="1"/>
          <p:nvPr/>
        </p:nvSpPr>
        <p:spPr>
          <a:xfrm>
            <a:off x="2086057" y="2421153"/>
            <a:ext cx="4971900" cy="1178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C00000"/>
              </a:buClr>
              <a:buSzPts val="3300"/>
              <a:buFont typeface="Arial"/>
              <a:buNone/>
            </a:pPr>
            <a:r>
              <a:rPr b="1" i="0" lang="en" sz="3300" u="none" cap="none" strike="noStrike">
                <a:solidFill>
                  <a:srgbClr val="C00000"/>
                </a:solidFill>
                <a:latin typeface="Arial"/>
                <a:ea typeface="Arial"/>
                <a:cs typeface="Arial"/>
                <a:sym typeface="Arial"/>
              </a:rPr>
              <a:t>Member Name</a:t>
            </a:r>
            <a:br>
              <a:rPr b="1" i="0" lang="en" sz="2400" u="none" cap="none" strike="noStrike">
                <a:solidFill>
                  <a:srgbClr val="C00000"/>
                </a:solidFill>
                <a:latin typeface="Arial"/>
                <a:ea typeface="Arial"/>
                <a:cs typeface="Arial"/>
                <a:sym typeface="Arial"/>
              </a:rPr>
            </a:br>
            <a:r>
              <a:rPr b="0" i="1" lang="en" sz="2100" u="none" cap="none" strike="noStrike">
                <a:solidFill>
                  <a:srgbClr val="7F7F7F"/>
                </a:solidFill>
                <a:latin typeface="Arial"/>
                <a:ea typeface="Arial"/>
                <a:cs typeface="Arial"/>
                <a:sym typeface="Arial"/>
              </a:rPr>
              <a:t>Company</a:t>
            </a:r>
            <a:endParaRPr b="0" i="0" sz="2100" u="none" cap="none" strike="noStrike">
              <a:solidFill>
                <a:srgbClr val="7F7F7F"/>
              </a:solidFill>
              <a:latin typeface="Arial"/>
              <a:ea typeface="Arial"/>
              <a:cs typeface="Arial"/>
              <a:sym typeface="Arial"/>
            </a:endParaRPr>
          </a:p>
          <a:p>
            <a:pPr indent="0" lvl="0" marL="0" marR="0" rtl="0" algn="ctr">
              <a:lnSpc>
                <a:spcPct val="100000"/>
              </a:lnSpc>
              <a:spcBef>
                <a:spcPts val="0"/>
              </a:spcBef>
              <a:spcAft>
                <a:spcPts val="0"/>
              </a:spcAft>
              <a:buClr>
                <a:srgbClr val="7F7F7F"/>
              </a:buClr>
              <a:buSzPts val="1500"/>
              <a:buFont typeface="Arial"/>
              <a:buNone/>
            </a:pPr>
            <a:r>
              <a:rPr b="0" i="0" lang="en" sz="1500" u="none" cap="none" strike="noStrike">
                <a:solidFill>
                  <a:srgbClr val="7F7F7F"/>
                </a:solidFill>
                <a:latin typeface="Arial"/>
                <a:ea typeface="Arial"/>
                <a:cs typeface="Arial"/>
                <a:sym typeface="Arial"/>
              </a:rPr>
              <a:t>Category</a:t>
            </a:r>
            <a:endParaRPr b="0" i="0" sz="1100" u="none" cap="none" strike="noStrike">
              <a:solidFill>
                <a:srgbClr val="000000"/>
              </a:solidFill>
              <a:latin typeface="Arial"/>
              <a:ea typeface="Arial"/>
              <a:cs typeface="Arial"/>
              <a:sym typeface="Arial"/>
            </a:endParaRPr>
          </a:p>
        </p:txBody>
      </p:sp>
      <p:sp>
        <p:nvSpPr>
          <p:cNvPr id="411" name="Google Shape;411;p24"/>
          <p:cNvSpPr txBox="1"/>
          <p:nvPr/>
        </p:nvSpPr>
        <p:spPr>
          <a:xfrm>
            <a:off x="2086038" y="4398984"/>
            <a:ext cx="4971900" cy="5772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500"/>
              <a:buFont typeface="Arial"/>
              <a:buNone/>
            </a:pPr>
            <a:r>
              <a:rPr b="0" i="1" lang="en" sz="1500" u="none" cap="none" strike="noStrike">
                <a:solidFill>
                  <a:srgbClr val="7F7F7F"/>
                </a:solidFill>
                <a:latin typeface="Arial"/>
                <a:ea typeface="Arial"/>
                <a:cs typeface="Arial"/>
                <a:sym typeface="Arial"/>
              </a:rPr>
              <a:t>Next Presenter:</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1" lang="en" sz="1800" u="none" cap="none" strike="noStrike">
                <a:solidFill>
                  <a:srgbClr val="7F7F7F"/>
                </a:solidFill>
                <a:latin typeface="Arial"/>
                <a:ea typeface="Arial"/>
                <a:cs typeface="Arial"/>
                <a:sym typeface="Arial"/>
              </a:rPr>
              <a:t>Member Name</a:t>
            </a:r>
            <a:endParaRPr b="0" i="0" sz="1100" u="none" cap="none" strike="noStrike">
              <a:solidFill>
                <a:srgbClr val="000000"/>
              </a:solidFill>
              <a:latin typeface="Arial"/>
              <a:ea typeface="Arial"/>
              <a:cs typeface="Arial"/>
              <a:sym typeface="Arial"/>
            </a:endParaRPr>
          </a:p>
        </p:txBody>
      </p:sp>
      <p:pic>
        <p:nvPicPr>
          <p:cNvPr descr="A close up of a sign&#10;&#10;Description automatically generated" id="412" name="Google Shape;412;p24"/>
          <p:cNvPicPr preferRelativeResize="0"/>
          <p:nvPr/>
        </p:nvPicPr>
        <p:blipFill rotWithShape="1">
          <a:blip r:embed="rId3">
            <a:alphaModFix/>
          </a:blip>
          <a:srcRect b="0" l="0" r="0" t="0"/>
          <a:stretch/>
        </p:blipFill>
        <p:spPr>
          <a:xfrm>
            <a:off x="4020737" y="454575"/>
            <a:ext cx="1102526" cy="750275"/>
          </a:xfrm>
          <a:prstGeom prst="rect">
            <a:avLst/>
          </a:prstGeom>
          <a:noFill/>
          <a:ln>
            <a:noFill/>
          </a:ln>
        </p:spPr>
      </p:pic>
      <p:pic>
        <p:nvPicPr>
          <p:cNvPr descr="A simple minimalistic 45 Second countdown timer followed by a gentle quiet boom alarm to signal the end of the timer. This is great to use at events, in the classroom or more. The video is in 4K." id="413" name="Google Shape;413;p24" title="45 Second Countdown Timer - 4K">
            <a:hlinkClick r:id="rId4"/>
          </p:cNvPr>
          <p:cNvPicPr preferRelativeResize="0"/>
          <p:nvPr/>
        </p:nvPicPr>
        <p:blipFill rotWithShape="1">
          <a:blip r:embed="rId5">
            <a:alphaModFix/>
          </a:blip>
          <a:srcRect b="0" l="0" r="0" t="0"/>
          <a:stretch/>
        </p:blipFill>
        <p:spPr>
          <a:xfrm>
            <a:off x="0" y="3485175"/>
            <a:ext cx="2196400" cy="16473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25"/>
          <p:cNvSpPr/>
          <p:nvPr/>
        </p:nvSpPr>
        <p:spPr>
          <a:xfrm>
            <a:off x="1191" y="1703477"/>
            <a:ext cx="9198000" cy="474000"/>
          </a:xfrm>
          <a:prstGeom prst="rect">
            <a:avLst/>
          </a:prstGeom>
          <a:solidFill>
            <a:srgbClr val="C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20" name="Google Shape;420;p25"/>
          <p:cNvSpPr txBox="1"/>
          <p:nvPr/>
        </p:nvSpPr>
        <p:spPr>
          <a:xfrm>
            <a:off x="2086044" y="1750607"/>
            <a:ext cx="4971900" cy="42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800"/>
              <a:buFont typeface="Arial"/>
              <a:buNone/>
            </a:pPr>
            <a:r>
              <a:rPr b="0" i="0" lang="en" sz="1800" u="none" cap="none" strike="noStrike">
                <a:solidFill>
                  <a:srgbClr val="FFFFFF"/>
                </a:solidFill>
                <a:latin typeface="Arial"/>
                <a:ea typeface="Arial"/>
                <a:cs typeface="Arial"/>
                <a:sym typeface="Arial"/>
              </a:rPr>
              <a:t>MEMBERS WEEKLY PRESENTATION</a:t>
            </a:r>
            <a:endParaRPr b="0" i="0" sz="1100" u="none" cap="none" strike="noStrike">
              <a:solidFill>
                <a:srgbClr val="000000"/>
              </a:solidFill>
              <a:latin typeface="Arial"/>
              <a:ea typeface="Arial"/>
              <a:cs typeface="Arial"/>
              <a:sym typeface="Arial"/>
            </a:endParaRPr>
          </a:p>
        </p:txBody>
      </p:sp>
      <p:sp>
        <p:nvSpPr>
          <p:cNvPr id="421" name="Google Shape;421;p25"/>
          <p:cNvSpPr txBox="1"/>
          <p:nvPr/>
        </p:nvSpPr>
        <p:spPr>
          <a:xfrm>
            <a:off x="2086057" y="2421153"/>
            <a:ext cx="4971900" cy="1178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C00000"/>
              </a:buClr>
              <a:buSzPts val="3300"/>
              <a:buFont typeface="Arial"/>
              <a:buNone/>
            </a:pPr>
            <a:r>
              <a:rPr b="1" i="0" lang="en" sz="3300" u="none" cap="none" strike="noStrike">
                <a:solidFill>
                  <a:srgbClr val="C00000"/>
                </a:solidFill>
                <a:latin typeface="Arial"/>
                <a:ea typeface="Arial"/>
                <a:cs typeface="Arial"/>
                <a:sym typeface="Arial"/>
              </a:rPr>
              <a:t>Member Name</a:t>
            </a:r>
            <a:br>
              <a:rPr b="1" i="0" lang="en" sz="2400" u="none" cap="none" strike="noStrike">
                <a:solidFill>
                  <a:srgbClr val="C00000"/>
                </a:solidFill>
                <a:latin typeface="Arial"/>
                <a:ea typeface="Arial"/>
                <a:cs typeface="Arial"/>
                <a:sym typeface="Arial"/>
              </a:rPr>
            </a:br>
            <a:r>
              <a:rPr b="0" i="1" lang="en" sz="2100" u="none" cap="none" strike="noStrike">
                <a:solidFill>
                  <a:srgbClr val="7F7F7F"/>
                </a:solidFill>
                <a:latin typeface="Arial"/>
                <a:ea typeface="Arial"/>
                <a:cs typeface="Arial"/>
                <a:sym typeface="Arial"/>
              </a:rPr>
              <a:t>Company</a:t>
            </a:r>
            <a:endParaRPr b="0" i="0" sz="2100" u="none" cap="none" strike="noStrike">
              <a:solidFill>
                <a:srgbClr val="7F7F7F"/>
              </a:solidFill>
              <a:latin typeface="Arial"/>
              <a:ea typeface="Arial"/>
              <a:cs typeface="Arial"/>
              <a:sym typeface="Arial"/>
            </a:endParaRPr>
          </a:p>
          <a:p>
            <a:pPr indent="0" lvl="0" marL="0" marR="0" rtl="0" algn="ctr">
              <a:lnSpc>
                <a:spcPct val="100000"/>
              </a:lnSpc>
              <a:spcBef>
                <a:spcPts val="0"/>
              </a:spcBef>
              <a:spcAft>
                <a:spcPts val="0"/>
              </a:spcAft>
              <a:buClr>
                <a:srgbClr val="7F7F7F"/>
              </a:buClr>
              <a:buSzPts val="1500"/>
              <a:buFont typeface="Arial"/>
              <a:buNone/>
            </a:pPr>
            <a:r>
              <a:rPr b="0" i="0" lang="en" sz="1500" u="none" cap="none" strike="noStrike">
                <a:solidFill>
                  <a:srgbClr val="7F7F7F"/>
                </a:solidFill>
                <a:latin typeface="Arial"/>
                <a:ea typeface="Arial"/>
                <a:cs typeface="Arial"/>
                <a:sym typeface="Arial"/>
              </a:rPr>
              <a:t>Category</a:t>
            </a:r>
            <a:endParaRPr b="0" i="0" sz="1100" u="none" cap="none" strike="noStrike">
              <a:solidFill>
                <a:srgbClr val="000000"/>
              </a:solidFill>
              <a:latin typeface="Arial"/>
              <a:ea typeface="Arial"/>
              <a:cs typeface="Arial"/>
              <a:sym typeface="Arial"/>
            </a:endParaRPr>
          </a:p>
        </p:txBody>
      </p:sp>
      <p:sp>
        <p:nvSpPr>
          <p:cNvPr id="422" name="Google Shape;422;p25"/>
          <p:cNvSpPr txBox="1"/>
          <p:nvPr/>
        </p:nvSpPr>
        <p:spPr>
          <a:xfrm>
            <a:off x="2086038" y="4398984"/>
            <a:ext cx="4971900" cy="5772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500"/>
              <a:buFont typeface="Arial"/>
              <a:buNone/>
            </a:pPr>
            <a:r>
              <a:rPr b="0" i="1" lang="en" sz="1500" u="none" cap="none" strike="noStrike">
                <a:solidFill>
                  <a:srgbClr val="7F7F7F"/>
                </a:solidFill>
                <a:latin typeface="Arial"/>
                <a:ea typeface="Arial"/>
                <a:cs typeface="Arial"/>
                <a:sym typeface="Arial"/>
              </a:rPr>
              <a:t>Next Presenter:</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1" lang="en" sz="1800" u="none" cap="none" strike="noStrike">
                <a:solidFill>
                  <a:srgbClr val="7F7F7F"/>
                </a:solidFill>
                <a:latin typeface="Arial"/>
                <a:ea typeface="Arial"/>
                <a:cs typeface="Arial"/>
                <a:sym typeface="Arial"/>
              </a:rPr>
              <a:t>Member Name</a:t>
            </a:r>
            <a:endParaRPr b="0" i="0" sz="1100" u="none" cap="none" strike="noStrike">
              <a:solidFill>
                <a:srgbClr val="000000"/>
              </a:solidFill>
              <a:latin typeface="Arial"/>
              <a:ea typeface="Arial"/>
              <a:cs typeface="Arial"/>
              <a:sym typeface="Arial"/>
            </a:endParaRPr>
          </a:p>
        </p:txBody>
      </p:sp>
      <p:pic>
        <p:nvPicPr>
          <p:cNvPr descr="A close up of a sign&#10;&#10;Description automatically generated" id="423" name="Google Shape;423;p25"/>
          <p:cNvPicPr preferRelativeResize="0"/>
          <p:nvPr/>
        </p:nvPicPr>
        <p:blipFill rotWithShape="1">
          <a:blip r:embed="rId3">
            <a:alphaModFix/>
          </a:blip>
          <a:srcRect b="0" l="0" r="0" t="0"/>
          <a:stretch/>
        </p:blipFill>
        <p:spPr>
          <a:xfrm>
            <a:off x="4020737" y="454575"/>
            <a:ext cx="1102526" cy="750275"/>
          </a:xfrm>
          <a:prstGeom prst="rect">
            <a:avLst/>
          </a:prstGeom>
          <a:noFill/>
          <a:ln>
            <a:noFill/>
          </a:ln>
        </p:spPr>
      </p:pic>
      <p:pic>
        <p:nvPicPr>
          <p:cNvPr descr="A simple minimalistic 1 Minute countdown timer followed by a gentle quiet boom alarm to signal the end of the timer. This is great to use at events, in the classroom or more. The video is in 4K." id="424" name="Google Shape;424;p25" title="1 Minute Countdown Timer - 4K">
            <a:hlinkClick r:id="rId4"/>
          </p:cNvPr>
          <p:cNvPicPr preferRelativeResize="0"/>
          <p:nvPr/>
        </p:nvPicPr>
        <p:blipFill rotWithShape="1">
          <a:blip r:embed="rId5">
            <a:alphaModFix/>
          </a:blip>
          <a:srcRect b="0" l="0" r="0" t="0"/>
          <a:stretch/>
        </p:blipFill>
        <p:spPr>
          <a:xfrm>
            <a:off x="1200" y="3485175"/>
            <a:ext cx="2196400" cy="1647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2"/>
          <p:cNvPicPr preferRelativeResize="0"/>
          <p:nvPr/>
        </p:nvPicPr>
        <p:blipFill rotWithShape="1">
          <a:blip r:embed="rId3">
            <a:alphaModFix/>
          </a:blip>
          <a:srcRect b="0" l="0" r="0" t="0"/>
          <a:stretch/>
        </p:blipFill>
        <p:spPr>
          <a:xfrm>
            <a:off x="5623203" y="3294822"/>
            <a:ext cx="3520797" cy="1848678"/>
          </a:xfrm>
          <a:prstGeom prst="rect">
            <a:avLst/>
          </a:prstGeom>
          <a:noFill/>
          <a:ln>
            <a:noFill/>
          </a:ln>
        </p:spPr>
      </p:pic>
      <p:sp>
        <p:nvSpPr>
          <p:cNvPr id="174" name="Google Shape;174;p2"/>
          <p:cNvSpPr txBox="1"/>
          <p:nvPr/>
        </p:nvSpPr>
        <p:spPr>
          <a:xfrm>
            <a:off x="383450" y="109239"/>
            <a:ext cx="8376900" cy="7920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000000"/>
              </a:buClr>
              <a:buSzPts val="3300"/>
              <a:buFont typeface="Arial"/>
              <a:buNone/>
            </a:pPr>
            <a:r>
              <a:rPr b="1" i="0" lang="en" sz="3300" u="none" cap="none" strike="noStrike">
                <a:solidFill>
                  <a:srgbClr val="000000"/>
                </a:solidFill>
                <a:latin typeface="Arial"/>
                <a:ea typeface="Arial"/>
                <a:cs typeface="Arial"/>
                <a:sym typeface="Arial"/>
              </a:rPr>
              <a:t>We Will Be Recording</a:t>
            </a:r>
            <a:endParaRPr b="0" i="0" sz="1100" u="none" cap="none" strike="noStrike">
              <a:solidFill>
                <a:srgbClr val="000000"/>
              </a:solidFill>
              <a:latin typeface="Arial"/>
              <a:ea typeface="Arial"/>
              <a:cs typeface="Arial"/>
              <a:sym typeface="Arial"/>
            </a:endParaRPr>
          </a:p>
        </p:txBody>
      </p:sp>
      <p:sp>
        <p:nvSpPr>
          <p:cNvPr id="175" name="Google Shape;175;p2"/>
          <p:cNvSpPr txBox="1"/>
          <p:nvPr/>
        </p:nvSpPr>
        <p:spPr>
          <a:xfrm>
            <a:off x="696102" y="1269641"/>
            <a:ext cx="7751700" cy="3116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Arial"/>
                <a:ea typeface="Arial"/>
                <a:cs typeface="Arial"/>
                <a:sym typeface="Arial"/>
              </a:rPr>
              <a:t>We (BNI Global, LLC and its Franchisees) will be taking audio and/or video recordings and/or screenshots of this Chapter Meeting to post on our website, social media platforms and/or to use in our worldwide trainings or marketing communications/materials, with some details about you and/or your business, in our legitimate interests and those of the Chapter Members, and/or to help promote the Chapter’s activities. If you would prefer that your details not be shared, please let the Chapter President know. If you, as a participant of this Chapter Meeting, wish to take screenshots of any Chapter Meeting, it is your responsibility to let your fellow Members know that you may be doing so and/or gain their permission if required by law.  Aside from screenshots, we discourage participants from creating audio or video recordings of this chapter meeting. </a:t>
            </a:r>
            <a:r>
              <a:rPr b="0" i="0" lang="en" sz="1600" u="sng" cap="none" strike="noStrike">
                <a:solidFill>
                  <a:srgbClr val="000000"/>
                </a:solidFill>
                <a:latin typeface="Arial"/>
                <a:ea typeface="Arial"/>
                <a:cs typeface="Arial"/>
                <a:sym typeface="Arial"/>
                <a:hlinkClick r:id="rId4">
                  <a:extLst>
                    <a:ext uri="{A12FA001-AC4F-418D-AE19-62706E023703}">
                      <ahyp:hlinkClr val="tx"/>
                    </a:ext>
                  </a:extLst>
                </a:hlinkClick>
              </a:rPr>
              <a:t>https://www.bni.com/privacy-policy</a:t>
            </a:r>
            <a:endParaRPr b="0" i="0" sz="1600" u="none" cap="none" strike="noStrike">
              <a:solidFill>
                <a:srgbClr val="000000"/>
              </a:solidFill>
              <a:latin typeface="Arial"/>
              <a:ea typeface="Arial"/>
              <a:cs typeface="Arial"/>
              <a:sym typeface="Arial"/>
            </a:endParaRPr>
          </a:p>
        </p:txBody>
      </p:sp>
      <p:grpSp>
        <p:nvGrpSpPr>
          <p:cNvPr id="176" name="Google Shape;176;p2"/>
          <p:cNvGrpSpPr/>
          <p:nvPr/>
        </p:nvGrpSpPr>
        <p:grpSpPr>
          <a:xfrm>
            <a:off x="3637549" y="4076858"/>
            <a:ext cx="1707694" cy="986247"/>
            <a:chOff x="4581832" y="4979725"/>
            <a:chExt cx="2782620" cy="1719997"/>
          </a:xfrm>
        </p:grpSpPr>
        <p:pic>
          <p:nvPicPr>
            <p:cNvPr descr="Video camera" id="177" name="Google Shape;177;p2"/>
            <p:cNvPicPr preferRelativeResize="0"/>
            <p:nvPr/>
          </p:nvPicPr>
          <p:blipFill rotWithShape="1">
            <a:blip r:embed="rId5">
              <a:alphaModFix/>
            </a:blip>
            <a:srcRect b="0" l="0" r="0" t="0"/>
            <a:stretch/>
          </p:blipFill>
          <p:spPr>
            <a:xfrm>
              <a:off x="5644455" y="4979725"/>
              <a:ext cx="1719997" cy="1719997"/>
            </a:xfrm>
            <a:prstGeom prst="rect">
              <a:avLst/>
            </a:prstGeom>
            <a:noFill/>
            <a:ln>
              <a:noFill/>
            </a:ln>
          </p:spPr>
        </p:pic>
        <p:pic>
          <p:nvPicPr>
            <p:cNvPr descr="Radio microphone" id="178" name="Google Shape;178;p2"/>
            <p:cNvPicPr preferRelativeResize="0"/>
            <p:nvPr/>
          </p:nvPicPr>
          <p:blipFill rotWithShape="1">
            <a:blip r:embed="rId6">
              <a:alphaModFix/>
            </a:blip>
            <a:srcRect b="0" l="0" r="0" t="0"/>
            <a:stretch/>
          </p:blipFill>
          <p:spPr>
            <a:xfrm>
              <a:off x="4581832" y="5263299"/>
              <a:ext cx="1227147" cy="1227147"/>
            </a:xfrm>
            <a:prstGeom prst="rect">
              <a:avLst/>
            </a:prstGeom>
            <a:noFill/>
            <a:ln>
              <a:noFill/>
            </a:ln>
          </p:spPr>
        </p:pic>
      </p:grpSp>
      <p:sp>
        <p:nvSpPr>
          <p:cNvPr id="179" name="Google Shape;179;p2"/>
          <p:cNvSpPr/>
          <p:nvPr/>
        </p:nvSpPr>
        <p:spPr>
          <a:xfrm>
            <a:off x="3724891" y="831174"/>
            <a:ext cx="1694400" cy="438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rgbClr val="000000"/>
                </a:solidFill>
                <a:latin typeface="Arial"/>
                <a:ea typeface="Arial"/>
                <a:cs typeface="Arial"/>
                <a:sym typeface="Arial"/>
              </a:rPr>
              <a:t>Disclaimer</a:t>
            </a:r>
            <a:endParaRPr b="0" i="0" sz="900" u="none" cap="none" strike="noStrike">
              <a:solidFill>
                <a:srgbClr val="000000"/>
              </a:solidFill>
              <a:latin typeface="Arial"/>
              <a:ea typeface="Arial"/>
              <a:cs typeface="Arial"/>
              <a:sym typeface="Arial"/>
            </a:endParaRPr>
          </a:p>
        </p:txBody>
      </p:sp>
      <p:pic>
        <p:nvPicPr>
          <p:cNvPr id="180" name="Google Shape;180;p2"/>
          <p:cNvPicPr preferRelativeResize="0"/>
          <p:nvPr/>
        </p:nvPicPr>
        <p:blipFill rotWithShape="1">
          <a:blip r:embed="rId7">
            <a:alphaModFix/>
          </a:blip>
          <a:srcRect b="0" l="0" r="0" t="0"/>
          <a:stretch/>
        </p:blipFill>
        <p:spPr>
          <a:xfrm>
            <a:off x="7947827" y="4470650"/>
            <a:ext cx="1196174" cy="67285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26"/>
          <p:cNvSpPr/>
          <p:nvPr/>
        </p:nvSpPr>
        <p:spPr>
          <a:xfrm>
            <a:off x="1191" y="1703477"/>
            <a:ext cx="9198000" cy="474000"/>
          </a:xfrm>
          <a:prstGeom prst="rect">
            <a:avLst/>
          </a:prstGeom>
          <a:solidFill>
            <a:srgbClr val="C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31" name="Google Shape;431;p26"/>
          <p:cNvSpPr txBox="1"/>
          <p:nvPr/>
        </p:nvSpPr>
        <p:spPr>
          <a:xfrm>
            <a:off x="4169570" y="1750607"/>
            <a:ext cx="4971900" cy="42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800"/>
              <a:buFont typeface="Arial"/>
              <a:buNone/>
            </a:pPr>
            <a:r>
              <a:rPr b="0" i="0" lang="en" sz="1800" u="none" cap="none" strike="noStrike">
                <a:solidFill>
                  <a:srgbClr val="FFFFFF"/>
                </a:solidFill>
                <a:latin typeface="Arial"/>
                <a:ea typeface="Arial"/>
                <a:cs typeface="Arial"/>
                <a:sym typeface="Arial"/>
              </a:rPr>
              <a:t>MEMBERS WEEKLY PRESENTATION</a:t>
            </a:r>
            <a:endParaRPr b="0" i="0" sz="1100" u="none" cap="none" strike="noStrike">
              <a:solidFill>
                <a:srgbClr val="000000"/>
              </a:solidFill>
              <a:latin typeface="Arial"/>
              <a:ea typeface="Arial"/>
              <a:cs typeface="Arial"/>
              <a:sym typeface="Arial"/>
            </a:endParaRPr>
          </a:p>
        </p:txBody>
      </p:sp>
      <p:sp>
        <p:nvSpPr>
          <p:cNvPr id="432" name="Google Shape;432;p26"/>
          <p:cNvSpPr txBox="1"/>
          <p:nvPr/>
        </p:nvSpPr>
        <p:spPr>
          <a:xfrm>
            <a:off x="3929450" y="2809895"/>
            <a:ext cx="4971900" cy="4386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400"/>
              <a:buFont typeface="Arial"/>
              <a:buNone/>
            </a:pPr>
            <a:r>
              <a:rPr b="1" i="0" lang="en" sz="3600" u="none" cap="none" strike="noStrike">
                <a:solidFill>
                  <a:srgbClr val="C00000"/>
                </a:solidFill>
                <a:latin typeface="Arial"/>
                <a:ea typeface="Arial"/>
                <a:cs typeface="Arial"/>
                <a:sym typeface="Arial"/>
              </a:rPr>
              <a:t>Did we miss anyone?</a:t>
            </a:r>
            <a:endParaRPr b="0" i="0" sz="2300" u="none" cap="none" strike="noStrike">
              <a:solidFill>
                <a:srgbClr val="000000"/>
              </a:solidFill>
              <a:latin typeface="Arial"/>
              <a:ea typeface="Arial"/>
              <a:cs typeface="Arial"/>
              <a:sym typeface="Arial"/>
            </a:endParaRPr>
          </a:p>
        </p:txBody>
      </p:sp>
      <p:pic>
        <p:nvPicPr>
          <p:cNvPr descr="A person standing in front of a building&#10;&#10;Description automatically generated" id="433" name="Google Shape;433;p26"/>
          <p:cNvPicPr preferRelativeResize="0"/>
          <p:nvPr/>
        </p:nvPicPr>
        <p:blipFill rotWithShape="1">
          <a:blip r:embed="rId3">
            <a:alphaModFix/>
          </a:blip>
          <a:srcRect b="13727" l="38408" r="19882" t="23091"/>
          <a:stretch/>
        </p:blipFill>
        <p:spPr>
          <a:xfrm>
            <a:off x="723616" y="454576"/>
            <a:ext cx="2971800" cy="2971800"/>
          </a:xfrm>
          <a:prstGeom prst="ellipse">
            <a:avLst/>
          </a:prstGeom>
          <a:noFill/>
          <a:ln>
            <a:noFill/>
          </a:ln>
        </p:spPr>
      </p:pic>
      <p:pic>
        <p:nvPicPr>
          <p:cNvPr descr="A close up of a sign&#10;&#10;Description automatically generated" id="434" name="Google Shape;434;p26"/>
          <p:cNvPicPr preferRelativeResize="0"/>
          <p:nvPr/>
        </p:nvPicPr>
        <p:blipFill rotWithShape="1">
          <a:blip r:embed="rId4">
            <a:alphaModFix/>
          </a:blip>
          <a:srcRect b="0" l="0" r="0" t="0"/>
          <a:stretch/>
        </p:blipFill>
        <p:spPr>
          <a:xfrm>
            <a:off x="6162000" y="454575"/>
            <a:ext cx="1102526" cy="750275"/>
          </a:xfrm>
          <a:prstGeom prst="rect">
            <a:avLst/>
          </a:prstGeom>
          <a:noFill/>
          <a:ln>
            <a:noFill/>
          </a:ln>
        </p:spPr>
      </p:pic>
      <p:pic>
        <p:nvPicPr>
          <p:cNvPr id="435" name="Google Shape;435;p26"/>
          <p:cNvPicPr preferRelativeResize="0"/>
          <p:nvPr/>
        </p:nvPicPr>
        <p:blipFill>
          <a:blip r:embed="rId5">
            <a:alphaModFix/>
          </a:blip>
          <a:stretch>
            <a:fillRect/>
          </a:stretch>
        </p:blipFill>
        <p:spPr>
          <a:xfrm>
            <a:off x="5683950" y="915725"/>
            <a:ext cx="1781175" cy="6491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27"/>
          <p:cNvSpPr txBox="1"/>
          <p:nvPr/>
        </p:nvSpPr>
        <p:spPr>
          <a:xfrm>
            <a:off x="383564" y="0"/>
            <a:ext cx="8376900" cy="7923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dk1"/>
              </a:buClr>
              <a:buSzPts val="3300"/>
              <a:buFont typeface="Arial"/>
              <a:buNone/>
            </a:pPr>
            <a:r>
              <a:rPr b="1" i="0" lang="en" sz="3300" u="none" cap="none" strike="noStrike">
                <a:solidFill>
                  <a:schemeClr val="dk1"/>
                </a:solidFill>
                <a:latin typeface="Arial"/>
                <a:ea typeface="Arial"/>
                <a:cs typeface="Arial"/>
                <a:sym typeface="Arial"/>
              </a:rPr>
              <a:t>Vice President’s Report</a:t>
            </a:r>
            <a:endParaRPr b="0" i="0" sz="1100" u="none" cap="none" strike="noStrike">
              <a:solidFill>
                <a:srgbClr val="000000"/>
              </a:solidFill>
              <a:latin typeface="Arial"/>
              <a:ea typeface="Arial"/>
              <a:cs typeface="Arial"/>
              <a:sym typeface="Arial"/>
            </a:endParaRPr>
          </a:p>
        </p:txBody>
      </p:sp>
      <p:graphicFrame>
        <p:nvGraphicFramePr>
          <p:cNvPr id="441" name="Google Shape;441;p27"/>
          <p:cNvGraphicFramePr/>
          <p:nvPr/>
        </p:nvGraphicFramePr>
        <p:xfrm>
          <a:off x="1010983" y="1546063"/>
          <a:ext cx="3000000" cy="3000000"/>
        </p:xfrm>
        <a:graphic>
          <a:graphicData uri="http://schemas.openxmlformats.org/drawingml/2006/table">
            <a:tbl>
              <a:tblPr bandRow="1" firstRow="1">
                <a:noFill/>
                <a:tableStyleId>{88B23F36-2FB6-42BD-8DF6-908EA9C1AA4D}</a:tableStyleId>
              </a:tblPr>
              <a:tblGrid>
                <a:gridCol w="3417075"/>
                <a:gridCol w="1542375"/>
                <a:gridCol w="1569900"/>
              </a:tblGrid>
              <a:tr h="372425">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Performance Indicators</a:t>
                      </a:r>
                      <a:endParaRPr sz="1200" u="none" cap="none" strike="noStrike"/>
                    </a:p>
                  </a:txBody>
                  <a:tcPr marT="45725" marB="45725" marR="91450" marL="91450" anchor="ctr">
                    <a:solidFill>
                      <a:srgbClr val="C000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Last Week</a:t>
                      </a:r>
                      <a:endParaRPr sz="1400" u="none" cap="none" strike="noStrike"/>
                    </a:p>
                  </a:txBody>
                  <a:tcPr marT="45725" marB="45725" marR="91450" marL="91450" anchor="ctr">
                    <a:solidFill>
                      <a:srgbClr val="C000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Last 6 Months</a:t>
                      </a:r>
                      <a:endParaRPr sz="1200" u="none" cap="none" strike="noStrike"/>
                    </a:p>
                  </a:txBody>
                  <a:tcPr marT="45725" marB="45725" marR="91450" marL="91450" anchor="ctr">
                    <a:solidFill>
                      <a:srgbClr val="C00000"/>
                    </a:solidFill>
                  </a:tcPr>
                </a:tc>
              </a:tr>
              <a:tr h="376075">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Attendance</a:t>
                      </a:r>
                      <a:endParaRPr sz="1400" u="none" cap="none" strike="noStrike"/>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400" u="none" cap="none" strike="noStrike"/>
                        <a:t>100%</a:t>
                      </a:r>
                      <a:endParaRPr sz="1400" u="none" cap="none" strike="noStrike"/>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98%</a:t>
                      </a:r>
                      <a:endParaRPr sz="1400" u="none" cap="none" strike="noStrike"/>
                    </a:p>
                  </a:txBody>
                  <a:tcPr marT="45725" marB="45725" marR="91450" marL="91450" anchor="ctr">
                    <a:solidFill>
                      <a:schemeClr val="lt1"/>
                    </a:solidFill>
                  </a:tcPr>
                </a:tc>
              </a:tr>
              <a:tr h="376075">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One-to-Ones</a:t>
                      </a:r>
                      <a:endParaRPr sz="1400" u="none" cap="none" strike="noStrike"/>
                    </a:p>
                  </a:txBody>
                  <a:tcPr marT="45725" marB="45725" marR="91450" marL="91450" anchor="ctr">
                    <a:solidFill>
                      <a:srgbClr val="D8D8D8"/>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lang="en" sz="1400" u="none" cap="none" strike="noStrike"/>
                        <a:t>63</a:t>
                      </a:r>
                      <a:endParaRPr sz="1400" u="none" cap="none" strike="noStrike"/>
                    </a:p>
                  </a:txBody>
                  <a:tcPr marT="45725" marB="45725" marR="91450" marL="91450" anchor="ctr">
                    <a:solidFill>
                      <a:srgbClr val="D8D8D8"/>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330</a:t>
                      </a:r>
                      <a:endParaRPr sz="1400" u="none" cap="none" strike="noStrike"/>
                    </a:p>
                  </a:txBody>
                  <a:tcPr marT="45725" marB="45725" marR="91450" marL="91450" anchor="ctr">
                    <a:solidFill>
                      <a:srgbClr val="D8D8D8"/>
                    </a:solidFill>
                  </a:tcPr>
                </a:tc>
              </a:tr>
              <a:tr h="376075">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Chapter Education Units</a:t>
                      </a:r>
                      <a:endParaRPr sz="1400" u="none" cap="none" strike="noStrike"/>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18</a:t>
                      </a:r>
                      <a:endParaRPr sz="1400" u="none" cap="none" strike="noStrike"/>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223</a:t>
                      </a:r>
                      <a:endParaRPr sz="1400" u="none" cap="none" strike="noStrike"/>
                    </a:p>
                  </a:txBody>
                  <a:tcPr marT="45725" marB="45725" marR="91450" marL="91450" anchor="ctr">
                    <a:solidFill>
                      <a:schemeClr val="lt1"/>
                    </a:solidFill>
                  </a:tcPr>
                </a:tc>
              </a:tr>
              <a:tr h="376075">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Visitors</a:t>
                      </a:r>
                      <a:endParaRPr sz="1400" u="none" cap="none" strike="noStrike"/>
                    </a:p>
                  </a:txBody>
                  <a:tcPr marT="45725" marB="45725" marR="91450" marL="91450" anchor="ctr">
                    <a:solidFill>
                      <a:srgbClr val="D8D8D8"/>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3</a:t>
                      </a:r>
                      <a:endParaRPr sz="1400" u="none" cap="none" strike="noStrike"/>
                    </a:p>
                  </a:txBody>
                  <a:tcPr marT="45725" marB="45725" marR="91450" marL="91450" anchor="ctr">
                    <a:solidFill>
                      <a:srgbClr val="D8D8D8"/>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26</a:t>
                      </a:r>
                      <a:endParaRPr sz="1400" u="none" cap="none" strike="noStrike"/>
                    </a:p>
                  </a:txBody>
                  <a:tcPr marT="45725" marB="45725" marR="91450" marL="91450" anchor="ctr">
                    <a:solidFill>
                      <a:srgbClr val="D8D8D8"/>
                    </a:solidFill>
                  </a:tcPr>
                </a:tc>
              </a:tr>
              <a:tr h="376075">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Referrals</a:t>
                      </a:r>
                      <a:endParaRPr sz="1400" u="none" cap="none" strike="noStrike"/>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lang="en" sz="1400" u="none" cap="none" strike="noStrike"/>
                        <a:t>18</a:t>
                      </a:r>
                      <a:endParaRPr sz="1400" u="none" cap="none" strike="noStrike"/>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112</a:t>
                      </a:r>
                      <a:endParaRPr sz="1400" u="none" cap="none" strike="noStrike"/>
                    </a:p>
                  </a:txBody>
                  <a:tcPr marT="45725" marB="45725" marR="91450" marL="91450" anchor="ctr">
                    <a:solidFill>
                      <a:schemeClr val="lt1"/>
                    </a:solidFill>
                  </a:tcPr>
                </a:tc>
              </a:tr>
              <a:tr h="376075">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Thank You for Closed Business</a:t>
                      </a:r>
                      <a:endParaRPr sz="1400" u="none" cap="none" strike="noStrike"/>
                    </a:p>
                  </a:txBody>
                  <a:tcPr marT="45725" marB="45725" marR="91450" marL="91450" anchor="ctr">
                    <a:solidFill>
                      <a:srgbClr val="D8D8D8"/>
                    </a:solidFill>
                  </a:tcPr>
                </a:tc>
                <a:tc>
                  <a:txBody>
                    <a:bodyPr/>
                    <a:lstStyle/>
                    <a:p>
                      <a:pPr indent="0" lvl="0" marL="0" marR="0" rtl="0" algn="l">
                        <a:lnSpc>
                          <a:spcPct val="100000"/>
                        </a:lnSpc>
                        <a:spcBef>
                          <a:spcPts val="0"/>
                        </a:spcBef>
                        <a:spcAft>
                          <a:spcPts val="0"/>
                        </a:spcAft>
                        <a:buClr>
                          <a:schemeClr val="dk1"/>
                        </a:buClr>
                        <a:buSzPts val="1200"/>
                        <a:buFont typeface="Arial"/>
                        <a:buNone/>
                      </a:pPr>
                      <a:r>
                        <a:rPr lang="en" sz="1400" u="none" cap="none" strike="noStrike"/>
                        <a:t>        $7,334</a:t>
                      </a:r>
                      <a:endParaRPr sz="1400" u="none" cap="none" strike="noStrike"/>
                    </a:p>
                  </a:txBody>
                  <a:tcPr marT="45725" marB="45725" marR="91450" marL="91450" anchor="ctr">
                    <a:solidFill>
                      <a:srgbClr val="D8D8D8"/>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$123,654</a:t>
                      </a:r>
                      <a:endParaRPr sz="1400" u="none" cap="none" strike="noStrike"/>
                    </a:p>
                  </a:txBody>
                  <a:tcPr marT="45725" marB="45725" marR="91450" marL="91450" anchor="ctr">
                    <a:solidFill>
                      <a:srgbClr val="D8D8D8"/>
                    </a:solidFill>
                  </a:tcPr>
                </a:tc>
              </a:tr>
            </a:tbl>
          </a:graphicData>
        </a:graphic>
      </p:graphicFrame>
      <p:pic>
        <p:nvPicPr>
          <p:cNvPr id="442" name="Google Shape;442;p27"/>
          <p:cNvPicPr preferRelativeResize="0"/>
          <p:nvPr/>
        </p:nvPicPr>
        <p:blipFill rotWithShape="1">
          <a:blip r:embed="rId3">
            <a:alphaModFix/>
          </a:blip>
          <a:srcRect b="0" l="0" r="0" t="0"/>
          <a:stretch/>
        </p:blipFill>
        <p:spPr>
          <a:xfrm>
            <a:off x="7947827" y="4470650"/>
            <a:ext cx="1196174" cy="67285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28"/>
          <p:cNvSpPr txBox="1"/>
          <p:nvPr/>
        </p:nvSpPr>
        <p:spPr>
          <a:xfrm>
            <a:off x="383564" y="0"/>
            <a:ext cx="8376900" cy="7923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dk1"/>
              </a:buClr>
              <a:buSzPts val="3300"/>
              <a:buFont typeface="Arial"/>
              <a:buNone/>
            </a:pPr>
            <a:r>
              <a:rPr b="1" i="0" lang="en" sz="3300" u="none" cap="none" strike="noStrike">
                <a:solidFill>
                  <a:schemeClr val="dk1"/>
                </a:solidFill>
                <a:latin typeface="Arial"/>
                <a:ea typeface="Arial"/>
                <a:cs typeface="Arial"/>
                <a:sym typeface="Arial"/>
              </a:rPr>
              <a:t>Vice President’s Report - Chapter Goals</a:t>
            </a:r>
            <a:endParaRPr b="1" i="0" sz="3300" u="none" cap="none" strike="noStrike">
              <a:solidFill>
                <a:schemeClr val="dk1"/>
              </a:solidFill>
              <a:latin typeface="Arial"/>
              <a:ea typeface="Arial"/>
              <a:cs typeface="Arial"/>
              <a:sym typeface="Arial"/>
            </a:endParaRPr>
          </a:p>
        </p:txBody>
      </p:sp>
      <p:graphicFrame>
        <p:nvGraphicFramePr>
          <p:cNvPr id="448" name="Google Shape;448;p28"/>
          <p:cNvGraphicFramePr/>
          <p:nvPr/>
        </p:nvGraphicFramePr>
        <p:xfrm>
          <a:off x="1779240" y="1319361"/>
          <a:ext cx="3000000" cy="3000000"/>
        </p:xfrm>
        <a:graphic>
          <a:graphicData uri="http://schemas.openxmlformats.org/drawingml/2006/table">
            <a:tbl>
              <a:tblPr>
                <a:noFill/>
                <a:tableStyleId>{B2B822F1-B311-40D8-A834-B965DDE17858}</a:tableStyleId>
              </a:tblPr>
              <a:tblGrid>
                <a:gridCol w="930925"/>
                <a:gridCol w="930925"/>
                <a:gridCol w="930925"/>
                <a:gridCol w="930925"/>
                <a:gridCol w="930925"/>
                <a:gridCol w="930925"/>
              </a:tblGrid>
              <a:tr h="244450">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rgbClr val="FFFFFF"/>
                          </a:solidFill>
                        </a:rPr>
                        <a:t>Nov</a:t>
                      </a:r>
                      <a:endParaRPr sz="1400" u="none" cap="none" strike="noStrike"/>
                    </a:p>
                  </a:txBody>
                  <a:tcPr marT="26800" marB="26800" marR="26800" marL="26800" anchor="ctr">
                    <a:lnL cap="flat" cmpd="sng" w="25400">
                      <a:solidFill>
                        <a:srgbClr val="640E2F"/>
                      </a:solidFill>
                      <a:prstDash val="solid"/>
                      <a:round/>
                      <a:headEnd len="sm" w="sm" type="none"/>
                      <a:tailEnd len="sm" w="sm" type="none"/>
                    </a:lnL>
                    <a:lnR cap="flat" cmpd="sng" w="25400">
                      <a:solidFill>
                        <a:srgbClr val="640E2F"/>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640E2F"/>
                      </a:solidFill>
                      <a:prstDash val="solid"/>
                      <a:round/>
                      <a:headEnd len="sm" w="sm" type="none"/>
                      <a:tailEnd len="sm" w="sm" type="none"/>
                    </a:lnB>
                    <a:solidFill>
                      <a:srgbClr val="C00000"/>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rgbClr val="FFFFFF"/>
                          </a:solidFill>
                        </a:rPr>
                        <a:t>Dec</a:t>
                      </a:r>
                      <a:endParaRPr sz="1400" u="none" cap="none" strike="noStrike"/>
                    </a:p>
                  </a:txBody>
                  <a:tcPr marT="26800" marB="26800" marR="26800" marL="26800" anchor="ctr">
                    <a:lnL cap="flat" cmpd="sng" w="25400">
                      <a:solidFill>
                        <a:srgbClr val="640E2F"/>
                      </a:solidFill>
                      <a:prstDash val="solid"/>
                      <a:round/>
                      <a:headEnd len="sm" w="sm" type="none"/>
                      <a:tailEnd len="sm" w="sm" type="none"/>
                    </a:lnL>
                    <a:lnR cap="flat" cmpd="sng" w="25400">
                      <a:solidFill>
                        <a:srgbClr val="640E2F"/>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640E2F"/>
                      </a:solidFill>
                      <a:prstDash val="solid"/>
                      <a:round/>
                      <a:headEnd len="sm" w="sm" type="none"/>
                      <a:tailEnd len="sm" w="sm" type="none"/>
                    </a:lnB>
                    <a:solidFill>
                      <a:srgbClr val="C00000"/>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rgbClr val="FFFFFF"/>
                          </a:solidFill>
                        </a:rPr>
                        <a:t>Jan</a:t>
                      </a:r>
                      <a:endParaRPr sz="1400" u="none" cap="none" strike="noStrike"/>
                    </a:p>
                  </a:txBody>
                  <a:tcPr marT="26800" marB="26800" marR="26800" marL="26800" anchor="ctr">
                    <a:lnL cap="flat" cmpd="sng" w="25400">
                      <a:solidFill>
                        <a:srgbClr val="640E2F"/>
                      </a:solidFill>
                      <a:prstDash val="solid"/>
                      <a:round/>
                      <a:headEnd len="sm" w="sm" type="none"/>
                      <a:tailEnd len="sm" w="sm" type="none"/>
                    </a:lnL>
                    <a:lnR cap="flat" cmpd="sng" w="25400">
                      <a:solidFill>
                        <a:srgbClr val="640E2F"/>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640E2F"/>
                      </a:solidFill>
                      <a:prstDash val="solid"/>
                      <a:round/>
                      <a:headEnd len="sm" w="sm" type="none"/>
                      <a:tailEnd len="sm" w="sm" type="none"/>
                    </a:lnB>
                    <a:solidFill>
                      <a:srgbClr val="C00000"/>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rgbClr val="FFFFFF"/>
                          </a:solidFill>
                        </a:rPr>
                        <a:t>Feb</a:t>
                      </a:r>
                      <a:endParaRPr sz="1400" u="none" cap="none" strike="noStrike"/>
                    </a:p>
                  </a:txBody>
                  <a:tcPr marT="26800" marB="26800" marR="26800" marL="26800" anchor="ctr">
                    <a:lnL cap="flat" cmpd="sng" w="25400">
                      <a:solidFill>
                        <a:srgbClr val="640E2F"/>
                      </a:solidFill>
                      <a:prstDash val="solid"/>
                      <a:round/>
                      <a:headEnd len="sm" w="sm" type="none"/>
                      <a:tailEnd len="sm" w="sm" type="none"/>
                    </a:lnL>
                    <a:lnR cap="flat" cmpd="sng" w="25400">
                      <a:solidFill>
                        <a:srgbClr val="640E2F"/>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640E2F"/>
                      </a:solidFill>
                      <a:prstDash val="solid"/>
                      <a:round/>
                      <a:headEnd len="sm" w="sm" type="none"/>
                      <a:tailEnd len="sm" w="sm" type="none"/>
                    </a:lnB>
                    <a:solidFill>
                      <a:srgbClr val="C00000"/>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rgbClr val="FFFFFF"/>
                          </a:solidFill>
                        </a:rPr>
                        <a:t>Mar</a:t>
                      </a:r>
                      <a:endParaRPr sz="1400" u="none" cap="none" strike="noStrike"/>
                    </a:p>
                  </a:txBody>
                  <a:tcPr marT="26800" marB="26800" marR="26800" marL="26800" anchor="ctr">
                    <a:lnL cap="flat" cmpd="sng" w="25400">
                      <a:solidFill>
                        <a:srgbClr val="640E2F"/>
                      </a:solidFill>
                      <a:prstDash val="solid"/>
                      <a:round/>
                      <a:headEnd len="sm" w="sm" type="none"/>
                      <a:tailEnd len="sm" w="sm" type="none"/>
                    </a:lnL>
                    <a:lnR cap="flat" cmpd="sng" w="25400">
                      <a:solidFill>
                        <a:srgbClr val="640E2F"/>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640E2F"/>
                      </a:solidFill>
                      <a:prstDash val="solid"/>
                      <a:round/>
                      <a:headEnd len="sm" w="sm" type="none"/>
                      <a:tailEnd len="sm" w="sm" type="none"/>
                    </a:lnB>
                    <a:solidFill>
                      <a:srgbClr val="C00000"/>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rgbClr val="FFFFFF"/>
                          </a:solidFill>
                        </a:rPr>
                        <a:t>Apr</a:t>
                      </a:r>
                      <a:endParaRPr sz="1400" u="none" cap="none" strike="noStrike"/>
                    </a:p>
                  </a:txBody>
                  <a:tcPr marT="26800" marB="26800" marR="26800" marL="26800" anchor="ctr">
                    <a:lnL cap="flat" cmpd="sng" w="25400">
                      <a:solidFill>
                        <a:srgbClr val="640E2F"/>
                      </a:solidFill>
                      <a:prstDash val="solid"/>
                      <a:round/>
                      <a:headEnd len="sm" w="sm" type="none"/>
                      <a:tailEnd len="sm" w="sm" type="none"/>
                    </a:lnL>
                    <a:lnR cap="flat" cmpd="sng" w="25400">
                      <a:solidFill>
                        <a:srgbClr val="640E2F"/>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640E2F"/>
                      </a:solidFill>
                      <a:prstDash val="solid"/>
                      <a:round/>
                      <a:headEnd len="sm" w="sm" type="none"/>
                      <a:tailEnd len="sm" w="sm" type="none"/>
                    </a:lnB>
                    <a:solidFill>
                      <a:srgbClr val="C00000"/>
                    </a:solidFill>
                  </a:tcPr>
                </a:tc>
              </a:tr>
              <a:tr h="406025">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latin typeface="Arial"/>
                          <a:ea typeface="Arial"/>
                          <a:cs typeface="Arial"/>
                          <a:sym typeface="Arial"/>
                        </a:rPr>
                        <a:t>100%</a:t>
                      </a:r>
                      <a:endParaRPr sz="1400" u="none" cap="none" strike="noStrike"/>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latin typeface="Arial"/>
                          <a:ea typeface="Arial"/>
                          <a:cs typeface="Arial"/>
                          <a:sym typeface="Arial"/>
                        </a:rPr>
                        <a:t>100%</a:t>
                      </a:r>
                      <a:endParaRPr sz="1400" u="none" cap="none" strike="noStrike"/>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latin typeface="Arial"/>
                          <a:ea typeface="Arial"/>
                          <a:cs typeface="Arial"/>
                          <a:sym typeface="Arial"/>
                        </a:rPr>
                        <a:t>100%</a:t>
                      </a:r>
                      <a:endParaRPr sz="1400" u="none" cap="none" strike="noStrike"/>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latin typeface="Arial"/>
                          <a:ea typeface="Arial"/>
                          <a:cs typeface="Arial"/>
                          <a:sym typeface="Arial"/>
                        </a:rPr>
                        <a:t>100%</a:t>
                      </a:r>
                      <a:endParaRPr sz="1400" u="none" cap="none" strike="noStrike"/>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latin typeface="Arial"/>
                          <a:ea typeface="Arial"/>
                          <a:cs typeface="Arial"/>
                          <a:sym typeface="Arial"/>
                        </a:rPr>
                        <a:t>100%</a:t>
                      </a:r>
                      <a:endParaRPr sz="1400" u="none" cap="none" strike="noStrike"/>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latin typeface="Arial"/>
                          <a:ea typeface="Arial"/>
                          <a:cs typeface="Arial"/>
                          <a:sym typeface="Arial"/>
                        </a:rPr>
                        <a:t>100%</a:t>
                      </a:r>
                      <a:endParaRPr sz="1400" u="none" cap="none" strike="noStrike"/>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000000"/>
                      </a:solidFill>
                      <a:prstDash val="solid"/>
                      <a:round/>
                      <a:headEnd len="sm" w="sm" type="none"/>
                      <a:tailEnd len="sm" w="sm" type="none"/>
                    </a:lnB>
                    <a:solidFill>
                      <a:srgbClr val="FFFFFF"/>
                    </a:solidFill>
                  </a:tcPr>
                </a:tc>
              </a:tr>
              <a:tr h="507325">
                <a:tc>
                  <a:txBody>
                    <a:bodyPr/>
                    <a:lstStyle/>
                    <a:p>
                      <a:pPr indent="0" lvl="0" marL="0" marR="0" rtl="0" algn="ctr">
                        <a:lnSpc>
                          <a:spcPct val="100000"/>
                        </a:lnSpc>
                        <a:spcBef>
                          <a:spcPts val="0"/>
                        </a:spcBef>
                        <a:spcAft>
                          <a:spcPts val="0"/>
                        </a:spcAft>
                        <a:buClr>
                          <a:srgbClr val="000000"/>
                        </a:buClr>
                        <a:buSzPts val="1700"/>
                        <a:buFont typeface="Arial"/>
                        <a:buNone/>
                      </a:pPr>
                      <a:r>
                        <a:rPr b="1" lang="en"/>
                        <a:t>100%</a:t>
                      </a:r>
                      <a:endParaRPr b="1" sz="1400" u="none" cap="none" strike="noStrike"/>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a:t>95%</a:t>
                      </a:r>
                      <a:endParaRPr b="1" sz="1400" u="none" cap="none" strike="noStrike"/>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a:t>97%</a:t>
                      </a:r>
                      <a:endParaRPr b="1" sz="1400" u="none" cap="none" strike="noStrike"/>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a:t>100%</a:t>
                      </a:r>
                      <a:endParaRPr b="1" sz="1400" u="none" cap="none" strike="noStrike"/>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a:t>100%</a:t>
                      </a:r>
                      <a:endParaRPr b="1" sz="1400" u="none" cap="none" strike="noStrike"/>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a:t>95%</a:t>
                      </a:r>
                      <a:endParaRPr b="1" u="none" cap="none" strike="noStrike"/>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solidFill>
                      <a:srgbClr val="D8D8D8"/>
                    </a:solidFill>
                  </a:tcPr>
                </a:tc>
              </a:tr>
            </a:tbl>
          </a:graphicData>
        </a:graphic>
      </p:graphicFrame>
      <p:sp>
        <p:nvSpPr>
          <p:cNvPr id="449" name="Google Shape;449;p28"/>
          <p:cNvSpPr txBox="1"/>
          <p:nvPr/>
        </p:nvSpPr>
        <p:spPr>
          <a:xfrm>
            <a:off x="1791706" y="2796526"/>
            <a:ext cx="5518500" cy="307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C00000"/>
                </a:solidFill>
                <a:latin typeface="Arial"/>
                <a:ea typeface="Arial"/>
                <a:cs typeface="Arial"/>
                <a:sym typeface="Arial"/>
              </a:rPr>
              <a:t>Total Number of One to Ones</a:t>
            </a:r>
            <a:endParaRPr b="0" i="0" sz="1400" u="none" cap="none" strike="noStrike">
              <a:solidFill>
                <a:srgbClr val="000000"/>
              </a:solidFill>
              <a:latin typeface="Arial"/>
              <a:ea typeface="Arial"/>
              <a:cs typeface="Arial"/>
              <a:sym typeface="Arial"/>
            </a:endParaRPr>
          </a:p>
        </p:txBody>
      </p:sp>
      <p:graphicFrame>
        <p:nvGraphicFramePr>
          <p:cNvPr id="450" name="Google Shape;450;p28"/>
          <p:cNvGraphicFramePr/>
          <p:nvPr/>
        </p:nvGraphicFramePr>
        <p:xfrm>
          <a:off x="1779240" y="3207990"/>
          <a:ext cx="3000000" cy="3000000"/>
        </p:xfrm>
        <a:graphic>
          <a:graphicData uri="http://schemas.openxmlformats.org/drawingml/2006/table">
            <a:tbl>
              <a:tblPr>
                <a:noFill/>
                <a:tableStyleId>{B2B822F1-B311-40D8-A834-B965DDE17858}</a:tableStyleId>
              </a:tblPr>
              <a:tblGrid>
                <a:gridCol w="930925"/>
                <a:gridCol w="930925"/>
                <a:gridCol w="930925"/>
                <a:gridCol w="930925"/>
                <a:gridCol w="930925"/>
                <a:gridCol w="930925"/>
              </a:tblGrid>
              <a:tr h="244450">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rgbClr val="FFFFFF"/>
                          </a:solidFill>
                        </a:rPr>
                        <a:t>Nov</a:t>
                      </a:r>
                      <a:endParaRPr sz="1400" u="none" cap="none" strike="noStrike"/>
                    </a:p>
                  </a:txBody>
                  <a:tcPr marT="26800" marB="26800" marR="26800" marL="26800" anchor="ctr">
                    <a:lnL cap="flat" cmpd="sng" w="25400">
                      <a:solidFill>
                        <a:srgbClr val="640E2F"/>
                      </a:solidFill>
                      <a:prstDash val="solid"/>
                      <a:round/>
                      <a:headEnd len="sm" w="sm" type="none"/>
                      <a:tailEnd len="sm" w="sm" type="none"/>
                    </a:lnL>
                    <a:lnR cap="flat" cmpd="sng" w="25400">
                      <a:solidFill>
                        <a:srgbClr val="640E2F"/>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640E2F"/>
                      </a:solidFill>
                      <a:prstDash val="solid"/>
                      <a:round/>
                      <a:headEnd len="sm" w="sm" type="none"/>
                      <a:tailEnd len="sm" w="sm" type="none"/>
                    </a:lnB>
                    <a:solidFill>
                      <a:srgbClr val="C00000"/>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rgbClr val="FFFFFF"/>
                          </a:solidFill>
                        </a:rPr>
                        <a:t>Dec</a:t>
                      </a:r>
                      <a:endParaRPr sz="1400" u="none" cap="none" strike="noStrike"/>
                    </a:p>
                  </a:txBody>
                  <a:tcPr marT="26800" marB="26800" marR="26800" marL="26800" anchor="ctr">
                    <a:lnL cap="flat" cmpd="sng" w="25400">
                      <a:solidFill>
                        <a:srgbClr val="640E2F"/>
                      </a:solidFill>
                      <a:prstDash val="solid"/>
                      <a:round/>
                      <a:headEnd len="sm" w="sm" type="none"/>
                      <a:tailEnd len="sm" w="sm" type="none"/>
                    </a:lnL>
                    <a:lnR cap="flat" cmpd="sng" w="25400">
                      <a:solidFill>
                        <a:srgbClr val="640E2F"/>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640E2F"/>
                      </a:solidFill>
                      <a:prstDash val="solid"/>
                      <a:round/>
                      <a:headEnd len="sm" w="sm" type="none"/>
                      <a:tailEnd len="sm" w="sm" type="none"/>
                    </a:lnB>
                    <a:solidFill>
                      <a:srgbClr val="C00000"/>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rgbClr val="FFFFFF"/>
                          </a:solidFill>
                        </a:rPr>
                        <a:t>Jan</a:t>
                      </a:r>
                      <a:endParaRPr sz="1400" u="none" cap="none" strike="noStrike"/>
                    </a:p>
                  </a:txBody>
                  <a:tcPr marT="26800" marB="26800" marR="26800" marL="26800" anchor="ctr">
                    <a:lnL cap="flat" cmpd="sng" w="25400">
                      <a:solidFill>
                        <a:srgbClr val="640E2F"/>
                      </a:solidFill>
                      <a:prstDash val="solid"/>
                      <a:round/>
                      <a:headEnd len="sm" w="sm" type="none"/>
                      <a:tailEnd len="sm" w="sm" type="none"/>
                    </a:lnL>
                    <a:lnR cap="flat" cmpd="sng" w="25400">
                      <a:solidFill>
                        <a:srgbClr val="640E2F"/>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640E2F"/>
                      </a:solidFill>
                      <a:prstDash val="solid"/>
                      <a:round/>
                      <a:headEnd len="sm" w="sm" type="none"/>
                      <a:tailEnd len="sm" w="sm" type="none"/>
                    </a:lnB>
                    <a:solidFill>
                      <a:srgbClr val="C00000"/>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rgbClr val="FFFFFF"/>
                          </a:solidFill>
                        </a:rPr>
                        <a:t>Feb</a:t>
                      </a:r>
                      <a:endParaRPr sz="1400" u="none" cap="none" strike="noStrike"/>
                    </a:p>
                  </a:txBody>
                  <a:tcPr marT="26800" marB="26800" marR="26800" marL="26800" anchor="ctr">
                    <a:lnL cap="flat" cmpd="sng" w="25400">
                      <a:solidFill>
                        <a:srgbClr val="640E2F"/>
                      </a:solidFill>
                      <a:prstDash val="solid"/>
                      <a:round/>
                      <a:headEnd len="sm" w="sm" type="none"/>
                      <a:tailEnd len="sm" w="sm" type="none"/>
                    </a:lnL>
                    <a:lnR cap="flat" cmpd="sng" w="25400">
                      <a:solidFill>
                        <a:srgbClr val="640E2F"/>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640E2F"/>
                      </a:solidFill>
                      <a:prstDash val="solid"/>
                      <a:round/>
                      <a:headEnd len="sm" w="sm" type="none"/>
                      <a:tailEnd len="sm" w="sm" type="none"/>
                    </a:lnB>
                    <a:solidFill>
                      <a:srgbClr val="C00000"/>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rgbClr val="FFFFFF"/>
                          </a:solidFill>
                        </a:rPr>
                        <a:t>Mar</a:t>
                      </a:r>
                      <a:endParaRPr sz="1400" u="none" cap="none" strike="noStrike"/>
                    </a:p>
                  </a:txBody>
                  <a:tcPr marT="26800" marB="26800" marR="26800" marL="26800" anchor="ctr">
                    <a:lnL cap="flat" cmpd="sng" w="25400">
                      <a:solidFill>
                        <a:srgbClr val="640E2F"/>
                      </a:solidFill>
                      <a:prstDash val="solid"/>
                      <a:round/>
                      <a:headEnd len="sm" w="sm" type="none"/>
                      <a:tailEnd len="sm" w="sm" type="none"/>
                    </a:lnL>
                    <a:lnR cap="flat" cmpd="sng" w="25400">
                      <a:solidFill>
                        <a:srgbClr val="640E2F"/>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640E2F"/>
                      </a:solidFill>
                      <a:prstDash val="solid"/>
                      <a:round/>
                      <a:headEnd len="sm" w="sm" type="none"/>
                      <a:tailEnd len="sm" w="sm" type="none"/>
                    </a:lnB>
                    <a:solidFill>
                      <a:srgbClr val="C00000"/>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rgbClr val="FFFFFF"/>
                          </a:solidFill>
                        </a:rPr>
                        <a:t>Apr</a:t>
                      </a:r>
                      <a:endParaRPr sz="1400" u="none" cap="none" strike="noStrike"/>
                    </a:p>
                  </a:txBody>
                  <a:tcPr marT="26800" marB="26800" marR="26800" marL="26800" anchor="ctr">
                    <a:lnL cap="flat" cmpd="sng" w="25400">
                      <a:solidFill>
                        <a:srgbClr val="640E2F"/>
                      </a:solidFill>
                      <a:prstDash val="solid"/>
                      <a:round/>
                      <a:headEnd len="sm" w="sm" type="none"/>
                      <a:tailEnd len="sm" w="sm" type="none"/>
                    </a:lnL>
                    <a:lnR cap="flat" cmpd="sng" w="25400">
                      <a:solidFill>
                        <a:srgbClr val="640E2F"/>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640E2F"/>
                      </a:solidFill>
                      <a:prstDash val="solid"/>
                      <a:round/>
                      <a:headEnd len="sm" w="sm" type="none"/>
                      <a:tailEnd len="sm" w="sm" type="none"/>
                    </a:lnB>
                    <a:solidFill>
                      <a:srgbClr val="C00000"/>
                    </a:solidFill>
                  </a:tcPr>
                </a:tc>
              </a:tr>
              <a:tr h="406025">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45</a:t>
                      </a:r>
                      <a:endParaRPr sz="17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45</a:t>
                      </a:r>
                      <a:endParaRPr sz="17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50</a:t>
                      </a:r>
                      <a:endParaRPr sz="17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50</a:t>
                      </a:r>
                      <a:endParaRPr sz="17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lang="en" sz="1700" u="none" cap="none" strike="noStrike"/>
                        <a:t>55</a:t>
                      </a:r>
                      <a:endParaRPr sz="17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700"/>
                        <a:buFont typeface="Arial"/>
                        <a:buNone/>
                      </a:pPr>
                      <a:r>
                        <a:rPr lang="en" sz="1700" u="none" cap="none" strike="noStrike"/>
                        <a:t>     55</a:t>
                      </a:r>
                      <a:endParaRPr sz="17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000000"/>
                      </a:solidFill>
                      <a:prstDash val="solid"/>
                      <a:round/>
                      <a:headEnd len="sm" w="sm" type="none"/>
                      <a:tailEnd len="sm" w="sm" type="none"/>
                    </a:lnB>
                    <a:solidFill>
                      <a:srgbClr val="FFFFFF"/>
                    </a:solidFill>
                  </a:tcPr>
                </a:tc>
              </a:tr>
              <a:tr h="507325">
                <a:tc>
                  <a:txBody>
                    <a:bodyPr/>
                    <a:lstStyle/>
                    <a:p>
                      <a:pPr indent="0" lvl="0" marL="0" marR="0" rtl="0" algn="ctr">
                        <a:lnSpc>
                          <a:spcPct val="100000"/>
                        </a:lnSpc>
                        <a:spcBef>
                          <a:spcPts val="0"/>
                        </a:spcBef>
                        <a:spcAft>
                          <a:spcPts val="0"/>
                        </a:spcAft>
                        <a:buClr>
                          <a:srgbClr val="000000"/>
                        </a:buClr>
                        <a:buSzPts val="1700"/>
                        <a:buFont typeface="Arial"/>
                        <a:buNone/>
                      </a:pPr>
                      <a:r>
                        <a:rPr b="1" lang="en" sz="1700"/>
                        <a:t>51</a:t>
                      </a:r>
                      <a:endParaRPr b="1" sz="17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sz="1700"/>
                        <a:t>55</a:t>
                      </a:r>
                      <a:endParaRPr b="1" sz="17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sz="1700"/>
                        <a:t>57</a:t>
                      </a:r>
                      <a:endParaRPr b="1" sz="17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sz="1700"/>
                        <a:t>48</a:t>
                      </a:r>
                      <a:endParaRPr b="1" sz="17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sz="1700"/>
                        <a:t>62</a:t>
                      </a:r>
                      <a:endParaRPr b="1" sz="17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sz="1700"/>
                        <a:t>66</a:t>
                      </a:r>
                      <a:endParaRPr b="1" sz="17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solidFill>
                      <a:srgbClr val="D8D8D8"/>
                    </a:solidFill>
                  </a:tcPr>
                </a:tc>
              </a:tr>
            </a:tbl>
          </a:graphicData>
        </a:graphic>
      </p:graphicFrame>
      <p:sp>
        <p:nvSpPr>
          <p:cNvPr id="451" name="Google Shape;451;p28"/>
          <p:cNvSpPr txBox="1"/>
          <p:nvPr/>
        </p:nvSpPr>
        <p:spPr>
          <a:xfrm>
            <a:off x="1367358" y="1691696"/>
            <a:ext cx="321600" cy="146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Goal</a:t>
            </a:r>
            <a:endParaRPr b="0" i="0" sz="1400" u="none" cap="none" strike="noStrike">
              <a:solidFill>
                <a:srgbClr val="000000"/>
              </a:solidFill>
              <a:latin typeface="Arial"/>
              <a:ea typeface="Arial"/>
              <a:cs typeface="Arial"/>
              <a:sym typeface="Arial"/>
            </a:endParaRPr>
          </a:p>
        </p:txBody>
      </p:sp>
      <p:sp>
        <p:nvSpPr>
          <p:cNvPr id="452" name="Google Shape;452;p28"/>
          <p:cNvSpPr txBox="1"/>
          <p:nvPr/>
        </p:nvSpPr>
        <p:spPr>
          <a:xfrm>
            <a:off x="1325500" y="2147111"/>
            <a:ext cx="368400" cy="146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Actual</a:t>
            </a:r>
            <a:endParaRPr b="0" i="0" sz="1400" u="none" cap="none" strike="noStrike">
              <a:solidFill>
                <a:srgbClr val="000000"/>
              </a:solidFill>
              <a:latin typeface="Arial"/>
              <a:ea typeface="Arial"/>
              <a:cs typeface="Arial"/>
              <a:sym typeface="Arial"/>
            </a:endParaRPr>
          </a:p>
        </p:txBody>
      </p:sp>
      <p:sp>
        <p:nvSpPr>
          <p:cNvPr id="453" name="Google Shape;453;p28"/>
          <p:cNvSpPr txBox="1"/>
          <p:nvPr/>
        </p:nvSpPr>
        <p:spPr>
          <a:xfrm>
            <a:off x="1367358" y="3580325"/>
            <a:ext cx="321600" cy="146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Goal</a:t>
            </a:r>
            <a:endParaRPr b="0" i="0" sz="1400" u="none" cap="none" strike="noStrike">
              <a:solidFill>
                <a:srgbClr val="000000"/>
              </a:solidFill>
              <a:latin typeface="Arial"/>
              <a:ea typeface="Arial"/>
              <a:cs typeface="Arial"/>
              <a:sym typeface="Arial"/>
            </a:endParaRPr>
          </a:p>
        </p:txBody>
      </p:sp>
      <p:sp>
        <p:nvSpPr>
          <p:cNvPr id="454" name="Google Shape;454;p28"/>
          <p:cNvSpPr txBox="1"/>
          <p:nvPr/>
        </p:nvSpPr>
        <p:spPr>
          <a:xfrm>
            <a:off x="1325500" y="4035739"/>
            <a:ext cx="368400" cy="146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Actual</a:t>
            </a:r>
            <a:endParaRPr b="0" i="0" sz="1400" u="none" cap="none" strike="noStrike">
              <a:solidFill>
                <a:srgbClr val="000000"/>
              </a:solidFill>
              <a:latin typeface="Arial"/>
              <a:ea typeface="Arial"/>
              <a:cs typeface="Arial"/>
              <a:sym typeface="Arial"/>
            </a:endParaRPr>
          </a:p>
        </p:txBody>
      </p:sp>
      <p:sp>
        <p:nvSpPr>
          <p:cNvPr id="455" name="Google Shape;455;p28"/>
          <p:cNvSpPr txBox="1"/>
          <p:nvPr/>
        </p:nvSpPr>
        <p:spPr>
          <a:xfrm>
            <a:off x="1783152" y="884841"/>
            <a:ext cx="5518500" cy="307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C00000"/>
                </a:solidFill>
                <a:latin typeface="Arial"/>
                <a:ea typeface="Arial"/>
                <a:cs typeface="Arial"/>
                <a:sym typeface="Arial"/>
              </a:rPr>
              <a:t>Attendance Percentage</a:t>
            </a:r>
            <a:endParaRPr b="0" i="0" sz="2000" u="none" cap="none" strike="noStrike">
              <a:solidFill>
                <a:srgbClr val="C00000"/>
              </a:solidFill>
              <a:latin typeface="Arial"/>
              <a:ea typeface="Arial"/>
              <a:cs typeface="Arial"/>
              <a:sym typeface="Arial"/>
            </a:endParaRPr>
          </a:p>
        </p:txBody>
      </p:sp>
      <p:pic>
        <p:nvPicPr>
          <p:cNvPr id="456" name="Google Shape;456;p28"/>
          <p:cNvPicPr preferRelativeResize="0"/>
          <p:nvPr/>
        </p:nvPicPr>
        <p:blipFill rotWithShape="1">
          <a:blip r:embed="rId3">
            <a:alphaModFix/>
          </a:blip>
          <a:srcRect b="0" l="0" r="0" t="0"/>
          <a:stretch/>
        </p:blipFill>
        <p:spPr>
          <a:xfrm>
            <a:off x="7947827" y="4470650"/>
            <a:ext cx="1196174" cy="67285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29"/>
          <p:cNvSpPr txBox="1"/>
          <p:nvPr/>
        </p:nvSpPr>
        <p:spPr>
          <a:xfrm>
            <a:off x="383564" y="0"/>
            <a:ext cx="8376900" cy="7923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dk1"/>
              </a:buClr>
              <a:buSzPts val="3300"/>
              <a:buFont typeface="Arial"/>
              <a:buNone/>
            </a:pPr>
            <a:r>
              <a:rPr b="1" i="0" lang="en" sz="3300" u="none" cap="none" strike="noStrike">
                <a:solidFill>
                  <a:schemeClr val="dk1"/>
                </a:solidFill>
                <a:latin typeface="Arial"/>
                <a:ea typeface="Arial"/>
                <a:cs typeface="Arial"/>
                <a:sym typeface="Arial"/>
              </a:rPr>
              <a:t>Vice President’s Report - Chapter Goals</a:t>
            </a:r>
            <a:endParaRPr b="1" i="0" sz="3300" u="none" cap="none" strike="noStrike">
              <a:solidFill>
                <a:schemeClr val="dk1"/>
              </a:solidFill>
              <a:latin typeface="Arial"/>
              <a:ea typeface="Arial"/>
              <a:cs typeface="Arial"/>
              <a:sym typeface="Arial"/>
            </a:endParaRPr>
          </a:p>
        </p:txBody>
      </p:sp>
      <p:graphicFrame>
        <p:nvGraphicFramePr>
          <p:cNvPr id="462" name="Google Shape;462;p29"/>
          <p:cNvGraphicFramePr/>
          <p:nvPr/>
        </p:nvGraphicFramePr>
        <p:xfrm>
          <a:off x="1779240" y="1319361"/>
          <a:ext cx="3000000" cy="3000000"/>
        </p:xfrm>
        <a:graphic>
          <a:graphicData uri="http://schemas.openxmlformats.org/drawingml/2006/table">
            <a:tbl>
              <a:tblPr>
                <a:noFill/>
                <a:tableStyleId>{B2B822F1-B311-40D8-A834-B965DDE17858}</a:tableStyleId>
              </a:tblPr>
              <a:tblGrid>
                <a:gridCol w="930925"/>
                <a:gridCol w="930925"/>
                <a:gridCol w="930925"/>
                <a:gridCol w="930925"/>
                <a:gridCol w="930925"/>
                <a:gridCol w="930925"/>
              </a:tblGrid>
              <a:tr h="244450">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rgbClr val="FFFFFF"/>
                          </a:solidFill>
                        </a:rPr>
                        <a:t>Nov</a:t>
                      </a:r>
                      <a:endParaRPr sz="1400" u="none" cap="none" strike="noStrike"/>
                    </a:p>
                  </a:txBody>
                  <a:tcPr marT="26800" marB="26800" marR="26800" marL="26800" anchor="ctr">
                    <a:lnL cap="flat" cmpd="sng" w="25400">
                      <a:solidFill>
                        <a:srgbClr val="640E2F"/>
                      </a:solidFill>
                      <a:prstDash val="solid"/>
                      <a:round/>
                      <a:headEnd len="sm" w="sm" type="none"/>
                      <a:tailEnd len="sm" w="sm" type="none"/>
                    </a:lnL>
                    <a:lnR cap="flat" cmpd="sng" w="25400">
                      <a:solidFill>
                        <a:srgbClr val="640E2F"/>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640E2F"/>
                      </a:solidFill>
                      <a:prstDash val="solid"/>
                      <a:round/>
                      <a:headEnd len="sm" w="sm" type="none"/>
                      <a:tailEnd len="sm" w="sm" type="none"/>
                    </a:lnB>
                    <a:solidFill>
                      <a:srgbClr val="C00000"/>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rgbClr val="FFFFFF"/>
                          </a:solidFill>
                        </a:rPr>
                        <a:t>Dec</a:t>
                      </a:r>
                      <a:endParaRPr sz="1400" u="none" cap="none" strike="noStrike"/>
                    </a:p>
                  </a:txBody>
                  <a:tcPr marT="26800" marB="26800" marR="26800" marL="26800" anchor="ctr">
                    <a:lnL cap="flat" cmpd="sng" w="25400">
                      <a:solidFill>
                        <a:srgbClr val="640E2F"/>
                      </a:solidFill>
                      <a:prstDash val="solid"/>
                      <a:round/>
                      <a:headEnd len="sm" w="sm" type="none"/>
                      <a:tailEnd len="sm" w="sm" type="none"/>
                    </a:lnL>
                    <a:lnR cap="flat" cmpd="sng" w="25400">
                      <a:solidFill>
                        <a:srgbClr val="640E2F"/>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640E2F"/>
                      </a:solidFill>
                      <a:prstDash val="solid"/>
                      <a:round/>
                      <a:headEnd len="sm" w="sm" type="none"/>
                      <a:tailEnd len="sm" w="sm" type="none"/>
                    </a:lnB>
                    <a:solidFill>
                      <a:srgbClr val="C00000"/>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rgbClr val="FFFFFF"/>
                          </a:solidFill>
                        </a:rPr>
                        <a:t>Jan</a:t>
                      </a:r>
                      <a:endParaRPr sz="1400" u="none" cap="none" strike="noStrike"/>
                    </a:p>
                  </a:txBody>
                  <a:tcPr marT="26800" marB="26800" marR="26800" marL="26800" anchor="ctr">
                    <a:lnL cap="flat" cmpd="sng" w="25400">
                      <a:solidFill>
                        <a:srgbClr val="640E2F"/>
                      </a:solidFill>
                      <a:prstDash val="solid"/>
                      <a:round/>
                      <a:headEnd len="sm" w="sm" type="none"/>
                      <a:tailEnd len="sm" w="sm" type="none"/>
                    </a:lnL>
                    <a:lnR cap="flat" cmpd="sng" w="25400">
                      <a:solidFill>
                        <a:srgbClr val="640E2F"/>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640E2F"/>
                      </a:solidFill>
                      <a:prstDash val="solid"/>
                      <a:round/>
                      <a:headEnd len="sm" w="sm" type="none"/>
                      <a:tailEnd len="sm" w="sm" type="none"/>
                    </a:lnB>
                    <a:solidFill>
                      <a:srgbClr val="C00000"/>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rgbClr val="FFFFFF"/>
                          </a:solidFill>
                        </a:rPr>
                        <a:t>Feb</a:t>
                      </a:r>
                      <a:endParaRPr sz="1400" u="none" cap="none" strike="noStrike"/>
                    </a:p>
                  </a:txBody>
                  <a:tcPr marT="26800" marB="26800" marR="26800" marL="26800" anchor="ctr">
                    <a:lnL cap="flat" cmpd="sng" w="25400">
                      <a:solidFill>
                        <a:srgbClr val="640E2F"/>
                      </a:solidFill>
                      <a:prstDash val="solid"/>
                      <a:round/>
                      <a:headEnd len="sm" w="sm" type="none"/>
                      <a:tailEnd len="sm" w="sm" type="none"/>
                    </a:lnL>
                    <a:lnR cap="flat" cmpd="sng" w="25400">
                      <a:solidFill>
                        <a:srgbClr val="640E2F"/>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640E2F"/>
                      </a:solidFill>
                      <a:prstDash val="solid"/>
                      <a:round/>
                      <a:headEnd len="sm" w="sm" type="none"/>
                      <a:tailEnd len="sm" w="sm" type="none"/>
                    </a:lnB>
                    <a:solidFill>
                      <a:srgbClr val="C00000"/>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rgbClr val="FFFFFF"/>
                          </a:solidFill>
                        </a:rPr>
                        <a:t>Mar</a:t>
                      </a:r>
                      <a:endParaRPr sz="1400" u="none" cap="none" strike="noStrike"/>
                    </a:p>
                  </a:txBody>
                  <a:tcPr marT="26800" marB="26800" marR="26800" marL="26800" anchor="ctr">
                    <a:lnL cap="flat" cmpd="sng" w="25400">
                      <a:solidFill>
                        <a:srgbClr val="640E2F"/>
                      </a:solidFill>
                      <a:prstDash val="solid"/>
                      <a:round/>
                      <a:headEnd len="sm" w="sm" type="none"/>
                      <a:tailEnd len="sm" w="sm" type="none"/>
                    </a:lnL>
                    <a:lnR cap="flat" cmpd="sng" w="25400">
                      <a:solidFill>
                        <a:srgbClr val="640E2F"/>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640E2F"/>
                      </a:solidFill>
                      <a:prstDash val="solid"/>
                      <a:round/>
                      <a:headEnd len="sm" w="sm" type="none"/>
                      <a:tailEnd len="sm" w="sm" type="none"/>
                    </a:lnB>
                    <a:solidFill>
                      <a:srgbClr val="C00000"/>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rgbClr val="FFFFFF"/>
                          </a:solidFill>
                        </a:rPr>
                        <a:t>Apr</a:t>
                      </a:r>
                      <a:endParaRPr sz="1400" u="none" cap="none" strike="noStrike"/>
                    </a:p>
                  </a:txBody>
                  <a:tcPr marT="26800" marB="26800" marR="26800" marL="26800" anchor="ctr">
                    <a:lnL cap="flat" cmpd="sng" w="25400">
                      <a:solidFill>
                        <a:srgbClr val="640E2F"/>
                      </a:solidFill>
                      <a:prstDash val="solid"/>
                      <a:round/>
                      <a:headEnd len="sm" w="sm" type="none"/>
                      <a:tailEnd len="sm" w="sm" type="none"/>
                    </a:lnL>
                    <a:lnR cap="flat" cmpd="sng" w="25400">
                      <a:solidFill>
                        <a:srgbClr val="640E2F"/>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640E2F"/>
                      </a:solidFill>
                      <a:prstDash val="solid"/>
                      <a:round/>
                      <a:headEnd len="sm" w="sm" type="none"/>
                      <a:tailEnd len="sm" w="sm" type="none"/>
                    </a:lnB>
                    <a:solidFill>
                      <a:srgbClr val="C00000"/>
                    </a:solidFill>
                  </a:tcPr>
                </a:tc>
              </a:tr>
              <a:tr h="406025">
                <a:tc>
                  <a:txBody>
                    <a:bodyPr/>
                    <a:lstStyle/>
                    <a:p>
                      <a:pPr indent="0" lvl="0" marL="0" marR="0" rtl="0" algn="ctr">
                        <a:lnSpc>
                          <a:spcPct val="100000"/>
                        </a:lnSpc>
                        <a:spcBef>
                          <a:spcPts val="0"/>
                        </a:spcBef>
                        <a:spcAft>
                          <a:spcPts val="0"/>
                        </a:spcAft>
                        <a:buClr>
                          <a:srgbClr val="000000"/>
                        </a:buClr>
                        <a:buSzPts val="1700"/>
                        <a:buFont typeface="Arial"/>
                        <a:buNone/>
                      </a:pPr>
                      <a:r>
                        <a:rPr lang="en" sz="1700"/>
                        <a:t>30</a:t>
                      </a:r>
                      <a:endParaRPr sz="17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lang="en" sz="1700"/>
                        <a:t>30</a:t>
                      </a:r>
                      <a:endParaRPr sz="17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700"/>
                        <a:buFont typeface="Arial"/>
                        <a:buNone/>
                      </a:pPr>
                      <a:r>
                        <a:rPr lang="en" sz="1700"/>
                        <a:t>     30</a:t>
                      </a:r>
                      <a:endParaRPr sz="17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lang="en" sz="1700"/>
                        <a:t>30</a:t>
                      </a:r>
                      <a:endParaRPr sz="17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lang="en" sz="1700"/>
                        <a:t>30</a:t>
                      </a:r>
                      <a:endParaRPr sz="17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lang="en" sz="1700"/>
                        <a:t>30</a:t>
                      </a:r>
                      <a:endParaRPr sz="17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000000"/>
                      </a:solidFill>
                      <a:prstDash val="solid"/>
                      <a:round/>
                      <a:headEnd len="sm" w="sm" type="none"/>
                      <a:tailEnd len="sm" w="sm" type="none"/>
                    </a:lnB>
                    <a:solidFill>
                      <a:srgbClr val="FFFFFF"/>
                    </a:solidFill>
                  </a:tcPr>
                </a:tc>
              </a:tr>
              <a:tr h="507325">
                <a:tc>
                  <a:txBody>
                    <a:bodyPr/>
                    <a:lstStyle/>
                    <a:p>
                      <a:pPr indent="0" lvl="0" marL="0" marR="0" rtl="0" algn="ctr">
                        <a:lnSpc>
                          <a:spcPct val="100000"/>
                        </a:lnSpc>
                        <a:spcBef>
                          <a:spcPts val="0"/>
                        </a:spcBef>
                        <a:spcAft>
                          <a:spcPts val="0"/>
                        </a:spcAft>
                        <a:buClr>
                          <a:srgbClr val="000000"/>
                        </a:buClr>
                        <a:buSzPts val="1700"/>
                        <a:buFont typeface="Arial"/>
                        <a:buNone/>
                      </a:pPr>
                      <a:r>
                        <a:rPr b="1" lang="en" sz="1700"/>
                        <a:t>28</a:t>
                      </a:r>
                      <a:endParaRPr b="1" sz="17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sz="1700"/>
                        <a:t>21</a:t>
                      </a:r>
                      <a:endParaRPr b="1" sz="17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sz="1700"/>
                        <a:t>36</a:t>
                      </a:r>
                      <a:endParaRPr b="1" sz="17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sz="1700"/>
                        <a:t>33</a:t>
                      </a:r>
                      <a:endParaRPr b="1" sz="17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sz="1700"/>
                        <a:t>45</a:t>
                      </a:r>
                      <a:endParaRPr b="1" sz="17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sz="1700"/>
                        <a:t>29</a:t>
                      </a:r>
                      <a:endParaRPr b="1" sz="17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solidFill>
                      <a:srgbClr val="D8D8D8"/>
                    </a:solidFill>
                  </a:tcPr>
                </a:tc>
              </a:tr>
            </a:tbl>
          </a:graphicData>
        </a:graphic>
      </p:graphicFrame>
      <p:sp>
        <p:nvSpPr>
          <p:cNvPr id="463" name="Google Shape;463;p29"/>
          <p:cNvSpPr txBox="1"/>
          <p:nvPr/>
        </p:nvSpPr>
        <p:spPr>
          <a:xfrm>
            <a:off x="1791706" y="2786015"/>
            <a:ext cx="5518500" cy="307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C00000"/>
                </a:solidFill>
                <a:latin typeface="Arial"/>
                <a:ea typeface="Arial"/>
                <a:cs typeface="Arial"/>
                <a:sym typeface="Arial"/>
              </a:rPr>
              <a:t>Visitors</a:t>
            </a:r>
            <a:endParaRPr b="0" i="0" sz="1400" u="none" cap="none" strike="noStrike">
              <a:solidFill>
                <a:srgbClr val="000000"/>
              </a:solidFill>
              <a:latin typeface="Arial"/>
              <a:ea typeface="Arial"/>
              <a:cs typeface="Arial"/>
              <a:sym typeface="Arial"/>
            </a:endParaRPr>
          </a:p>
        </p:txBody>
      </p:sp>
      <p:graphicFrame>
        <p:nvGraphicFramePr>
          <p:cNvPr id="464" name="Google Shape;464;p29"/>
          <p:cNvGraphicFramePr/>
          <p:nvPr/>
        </p:nvGraphicFramePr>
        <p:xfrm>
          <a:off x="1779240" y="3207990"/>
          <a:ext cx="3000000" cy="3000000"/>
        </p:xfrm>
        <a:graphic>
          <a:graphicData uri="http://schemas.openxmlformats.org/drawingml/2006/table">
            <a:tbl>
              <a:tblPr>
                <a:noFill/>
                <a:tableStyleId>{B2B822F1-B311-40D8-A834-B965DDE17858}</a:tableStyleId>
              </a:tblPr>
              <a:tblGrid>
                <a:gridCol w="930925"/>
                <a:gridCol w="930925"/>
                <a:gridCol w="930925"/>
                <a:gridCol w="930925"/>
                <a:gridCol w="930925"/>
                <a:gridCol w="930925"/>
              </a:tblGrid>
              <a:tr h="244450">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rgbClr val="FFFFFF"/>
                          </a:solidFill>
                        </a:rPr>
                        <a:t>Nov</a:t>
                      </a:r>
                      <a:endParaRPr sz="1400" u="none" cap="none" strike="noStrike"/>
                    </a:p>
                  </a:txBody>
                  <a:tcPr marT="26800" marB="26800" marR="26800" marL="26800" anchor="ctr">
                    <a:lnL cap="flat" cmpd="sng" w="25400">
                      <a:solidFill>
                        <a:srgbClr val="640E2F"/>
                      </a:solidFill>
                      <a:prstDash val="solid"/>
                      <a:round/>
                      <a:headEnd len="sm" w="sm" type="none"/>
                      <a:tailEnd len="sm" w="sm" type="none"/>
                    </a:lnL>
                    <a:lnR cap="flat" cmpd="sng" w="25400">
                      <a:solidFill>
                        <a:srgbClr val="640E2F"/>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640E2F"/>
                      </a:solidFill>
                      <a:prstDash val="solid"/>
                      <a:round/>
                      <a:headEnd len="sm" w="sm" type="none"/>
                      <a:tailEnd len="sm" w="sm" type="none"/>
                    </a:lnB>
                    <a:solidFill>
                      <a:srgbClr val="C00000"/>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rgbClr val="FFFFFF"/>
                          </a:solidFill>
                        </a:rPr>
                        <a:t>Dec</a:t>
                      </a:r>
                      <a:endParaRPr sz="1400" u="none" cap="none" strike="noStrike"/>
                    </a:p>
                  </a:txBody>
                  <a:tcPr marT="26800" marB="26800" marR="26800" marL="26800" anchor="ctr">
                    <a:lnL cap="flat" cmpd="sng" w="25400">
                      <a:solidFill>
                        <a:srgbClr val="640E2F"/>
                      </a:solidFill>
                      <a:prstDash val="solid"/>
                      <a:round/>
                      <a:headEnd len="sm" w="sm" type="none"/>
                      <a:tailEnd len="sm" w="sm" type="none"/>
                    </a:lnL>
                    <a:lnR cap="flat" cmpd="sng" w="25400">
                      <a:solidFill>
                        <a:srgbClr val="640E2F"/>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640E2F"/>
                      </a:solidFill>
                      <a:prstDash val="solid"/>
                      <a:round/>
                      <a:headEnd len="sm" w="sm" type="none"/>
                      <a:tailEnd len="sm" w="sm" type="none"/>
                    </a:lnB>
                    <a:solidFill>
                      <a:srgbClr val="C00000"/>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rgbClr val="FFFFFF"/>
                          </a:solidFill>
                        </a:rPr>
                        <a:t>Jan</a:t>
                      </a:r>
                      <a:endParaRPr sz="1400" u="none" cap="none" strike="noStrike"/>
                    </a:p>
                  </a:txBody>
                  <a:tcPr marT="26800" marB="26800" marR="26800" marL="26800" anchor="ctr">
                    <a:lnL cap="flat" cmpd="sng" w="25400">
                      <a:solidFill>
                        <a:srgbClr val="640E2F"/>
                      </a:solidFill>
                      <a:prstDash val="solid"/>
                      <a:round/>
                      <a:headEnd len="sm" w="sm" type="none"/>
                      <a:tailEnd len="sm" w="sm" type="none"/>
                    </a:lnL>
                    <a:lnR cap="flat" cmpd="sng" w="25400">
                      <a:solidFill>
                        <a:srgbClr val="640E2F"/>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640E2F"/>
                      </a:solidFill>
                      <a:prstDash val="solid"/>
                      <a:round/>
                      <a:headEnd len="sm" w="sm" type="none"/>
                      <a:tailEnd len="sm" w="sm" type="none"/>
                    </a:lnB>
                    <a:solidFill>
                      <a:srgbClr val="C00000"/>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rgbClr val="FFFFFF"/>
                          </a:solidFill>
                        </a:rPr>
                        <a:t>Feb</a:t>
                      </a:r>
                      <a:endParaRPr sz="1400" u="none" cap="none" strike="noStrike"/>
                    </a:p>
                  </a:txBody>
                  <a:tcPr marT="26800" marB="26800" marR="26800" marL="26800" anchor="ctr">
                    <a:lnL cap="flat" cmpd="sng" w="25400">
                      <a:solidFill>
                        <a:srgbClr val="640E2F"/>
                      </a:solidFill>
                      <a:prstDash val="solid"/>
                      <a:round/>
                      <a:headEnd len="sm" w="sm" type="none"/>
                      <a:tailEnd len="sm" w="sm" type="none"/>
                    </a:lnL>
                    <a:lnR cap="flat" cmpd="sng" w="25400">
                      <a:solidFill>
                        <a:srgbClr val="640E2F"/>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640E2F"/>
                      </a:solidFill>
                      <a:prstDash val="solid"/>
                      <a:round/>
                      <a:headEnd len="sm" w="sm" type="none"/>
                      <a:tailEnd len="sm" w="sm" type="none"/>
                    </a:lnB>
                    <a:solidFill>
                      <a:srgbClr val="C00000"/>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rgbClr val="FFFFFF"/>
                          </a:solidFill>
                        </a:rPr>
                        <a:t>Mar</a:t>
                      </a:r>
                      <a:endParaRPr sz="1400" u="none" cap="none" strike="noStrike"/>
                    </a:p>
                  </a:txBody>
                  <a:tcPr marT="26800" marB="26800" marR="26800" marL="26800" anchor="ctr">
                    <a:lnL cap="flat" cmpd="sng" w="25400">
                      <a:solidFill>
                        <a:srgbClr val="640E2F"/>
                      </a:solidFill>
                      <a:prstDash val="solid"/>
                      <a:round/>
                      <a:headEnd len="sm" w="sm" type="none"/>
                      <a:tailEnd len="sm" w="sm" type="none"/>
                    </a:lnL>
                    <a:lnR cap="flat" cmpd="sng" w="25400">
                      <a:solidFill>
                        <a:srgbClr val="640E2F"/>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640E2F"/>
                      </a:solidFill>
                      <a:prstDash val="solid"/>
                      <a:round/>
                      <a:headEnd len="sm" w="sm" type="none"/>
                      <a:tailEnd len="sm" w="sm" type="none"/>
                    </a:lnB>
                    <a:solidFill>
                      <a:srgbClr val="C00000"/>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rgbClr val="FFFFFF"/>
                          </a:solidFill>
                        </a:rPr>
                        <a:t>Apr</a:t>
                      </a:r>
                      <a:endParaRPr sz="1400" u="none" cap="none" strike="noStrike"/>
                    </a:p>
                  </a:txBody>
                  <a:tcPr marT="26800" marB="26800" marR="26800" marL="26800" anchor="ctr">
                    <a:lnL cap="flat" cmpd="sng" w="25400">
                      <a:solidFill>
                        <a:srgbClr val="640E2F"/>
                      </a:solidFill>
                      <a:prstDash val="solid"/>
                      <a:round/>
                      <a:headEnd len="sm" w="sm" type="none"/>
                      <a:tailEnd len="sm" w="sm" type="none"/>
                    </a:lnL>
                    <a:lnR cap="flat" cmpd="sng" w="25400">
                      <a:solidFill>
                        <a:srgbClr val="640E2F"/>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640E2F"/>
                      </a:solidFill>
                      <a:prstDash val="solid"/>
                      <a:round/>
                      <a:headEnd len="sm" w="sm" type="none"/>
                      <a:tailEnd len="sm" w="sm" type="none"/>
                    </a:lnB>
                    <a:solidFill>
                      <a:srgbClr val="C00000"/>
                    </a:solidFill>
                  </a:tcPr>
                </a:tc>
              </a:tr>
              <a:tr h="406025">
                <a:tc>
                  <a:txBody>
                    <a:bodyPr/>
                    <a:lstStyle/>
                    <a:p>
                      <a:pPr indent="0" lvl="0" marL="0" marR="0" rtl="0" algn="ctr">
                        <a:lnSpc>
                          <a:spcPct val="100000"/>
                        </a:lnSpc>
                        <a:spcBef>
                          <a:spcPts val="0"/>
                        </a:spcBef>
                        <a:spcAft>
                          <a:spcPts val="0"/>
                        </a:spcAft>
                        <a:buClr>
                          <a:srgbClr val="000000"/>
                        </a:buClr>
                        <a:buSzPts val="1700"/>
                        <a:buFont typeface="Arial"/>
                        <a:buNone/>
                      </a:pPr>
                      <a:r>
                        <a:rPr lang="en" sz="1700"/>
                        <a:t>10</a:t>
                      </a:r>
                      <a:endParaRPr sz="17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lang="en" sz="1700"/>
                        <a:t>10</a:t>
                      </a:r>
                      <a:endParaRPr sz="17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lang="en" sz="1700"/>
                        <a:t>10</a:t>
                      </a:r>
                      <a:endParaRPr sz="17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lang="en" sz="1700"/>
                        <a:t>10</a:t>
                      </a:r>
                      <a:endParaRPr sz="17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lang="en" sz="1700"/>
                        <a:t>10</a:t>
                      </a:r>
                      <a:endParaRPr sz="17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lang="en" sz="1700"/>
                        <a:t>10</a:t>
                      </a:r>
                      <a:endParaRPr sz="17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000000"/>
                      </a:solidFill>
                      <a:prstDash val="solid"/>
                      <a:round/>
                      <a:headEnd len="sm" w="sm" type="none"/>
                      <a:tailEnd len="sm" w="sm" type="none"/>
                    </a:lnB>
                    <a:solidFill>
                      <a:srgbClr val="FFFFFF"/>
                    </a:solidFill>
                  </a:tcPr>
                </a:tc>
              </a:tr>
              <a:tr h="507325">
                <a:tc>
                  <a:txBody>
                    <a:bodyPr/>
                    <a:lstStyle/>
                    <a:p>
                      <a:pPr indent="0" lvl="0" marL="0" marR="0" rtl="0" algn="ctr">
                        <a:lnSpc>
                          <a:spcPct val="100000"/>
                        </a:lnSpc>
                        <a:spcBef>
                          <a:spcPts val="0"/>
                        </a:spcBef>
                        <a:spcAft>
                          <a:spcPts val="0"/>
                        </a:spcAft>
                        <a:buClr>
                          <a:srgbClr val="000000"/>
                        </a:buClr>
                        <a:buSzPts val="1700"/>
                        <a:buFont typeface="Arial"/>
                        <a:buNone/>
                      </a:pPr>
                      <a:r>
                        <a:rPr b="1" lang="en" sz="1700"/>
                        <a:t>4</a:t>
                      </a:r>
                      <a:endParaRPr b="1" sz="17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sz="1700"/>
                        <a:t>3</a:t>
                      </a:r>
                      <a:endParaRPr b="1" sz="17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sz="1700"/>
                        <a:t>11</a:t>
                      </a:r>
                      <a:endParaRPr b="1" sz="17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sz="1700"/>
                        <a:t>8</a:t>
                      </a:r>
                      <a:endParaRPr b="1" sz="17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sz="1700"/>
                        <a:t>10</a:t>
                      </a:r>
                      <a:endParaRPr b="1" sz="17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sz="1700"/>
                        <a:t>18</a:t>
                      </a:r>
                      <a:endParaRPr b="1" sz="17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solidFill>
                      <a:srgbClr val="D8D8D8"/>
                    </a:solidFill>
                  </a:tcPr>
                </a:tc>
              </a:tr>
            </a:tbl>
          </a:graphicData>
        </a:graphic>
      </p:graphicFrame>
      <p:sp>
        <p:nvSpPr>
          <p:cNvPr id="465" name="Google Shape;465;p29"/>
          <p:cNvSpPr txBox="1"/>
          <p:nvPr/>
        </p:nvSpPr>
        <p:spPr>
          <a:xfrm>
            <a:off x="1367358" y="1691696"/>
            <a:ext cx="321600" cy="146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Goal</a:t>
            </a:r>
            <a:endParaRPr b="0" i="0" sz="1400" u="none" cap="none" strike="noStrike">
              <a:solidFill>
                <a:srgbClr val="000000"/>
              </a:solidFill>
              <a:latin typeface="Arial"/>
              <a:ea typeface="Arial"/>
              <a:cs typeface="Arial"/>
              <a:sym typeface="Arial"/>
            </a:endParaRPr>
          </a:p>
        </p:txBody>
      </p:sp>
      <p:sp>
        <p:nvSpPr>
          <p:cNvPr id="466" name="Google Shape;466;p29"/>
          <p:cNvSpPr txBox="1"/>
          <p:nvPr/>
        </p:nvSpPr>
        <p:spPr>
          <a:xfrm>
            <a:off x="1325500" y="2147111"/>
            <a:ext cx="368400" cy="146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Actual</a:t>
            </a:r>
            <a:endParaRPr b="0" i="0" sz="1400" u="none" cap="none" strike="noStrike">
              <a:solidFill>
                <a:srgbClr val="000000"/>
              </a:solidFill>
              <a:latin typeface="Arial"/>
              <a:ea typeface="Arial"/>
              <a:cs typeface="Arial"/>
              <a:sym typeface="Arial"/>
            </a:endParaRPr>
          </a:p>
        </p:txBody>
      </p:sp>
      <p:sp>
        <p:nvSpPr>
          <p:cNvPr id="467" name="Google Shape;467;p29"/>
          <p:cNvSpPr txBox="1"/>
          <p:nvPr/>
        </p:nvSpPr>
        <p:spPr>
          <a:xfrm>
            <a:off x="1367358" y="3580325"/>
            <a:ext cx="321600" cy="146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Goal</a:t>
            </a:r>
            <a:endParaRPr b="0" i="0" sz="1400" u="none" cap="none" strike="noStrike">
              <a:solidFill>
                <a:srgbClr val="000000"/>
              </a:solidFill>
              <a:latin typeface="Arial"/>
              <a:ea typeface="Arial"/>
              <a:cs typeface="Arial"/>
              <a:sym typeface="Arial"/>
            </a:endParaRPr>
          </a:p>
        </p:txBody>
      </p:sp>
      <p:sp>
        <p:nvSpPr>
          <p:cNvPr id="468" name="Google Shape;468;p29"/>
          <p:cNvSpPr txBox="1"/>
          <p:nvPr/>
        </p:nvSpPr>
        <p:spPr>
          <a:xfrm>
            <a:off x="1325500" y="4035739"/>
            <a:ext cx="368400" cy="146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Actual</a:t>
            </a:r>
            <a:endParaRPr b="0" i="0" sz="1400" u="none" cap="none" strike="noStrike">
              <a:solidFill>
                <a:srgbClr val="000000"/>
              </a:solidFill>
              <a:latin typeface="Arial"/>
              <a:ea typeface="Arial"/>
              <a:cs typeface="Arial"/>
              <a:sym typeface="Arial"/>
            </a:endParaRPr>
          </a:p>
        </p:txBody>
      </p:sp>
      <p:sp>
        <p:nvSpPr>
          <p:cNvPr id="469" name="Google Shape;469;p29"/>
          <p:cNvSpPr txBox="1"/>
          <p:nvPr/>
        </p:nvSpPr>
        <p:spPr>
          <a:xfrm>
            <a:off x="1760174" y="883642"/>
            <a:ext cx="5518500" cy="307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C00000"/>
                </a:solidFill>
                <a:latin typeface="Arial"/>
                <a:ea typeface="Arial"/>
                <a:cs typeface="Arial"/>
                <a:sym typeface="Arial"/>
              </a:rPr>
              <a:t>CEUs (Chapter Education Units)</a:t>
            </a:r>
            <a:endParaRPr b="0" i="0" sz="1400" u="none" cap="none" strike="noStrike">
              <a:solidFill>
                <a:srgbClr val="000000"/>
              </a:solidFill>
              <a:latin typeface="Arial"/>
              <a:ea typeface="Arial"/>
              <a:cs typeface="Arial"/>
              <a:sym typeface="Arial"/>
            </a:endParaRPr>
          </a:p>
        </p:txBody>
      </p:sp>
      <p:pic>
        <p:nvPicPr>
          <p:cNvPr id="470" name="Google Shape;470;p29"/>
          <p:cNvPicPr preferRelativeResize="0"/>
          <p:nvPr/>
        </p:nvPicPr>
        <p:blipFill rotWithShape="1">
          <a:blip r:embed="rId3">
            <a:alphaModFix/>
          </a:blip>
          <a:srcRect b="0" l="0" r="0" t="0"/>
          <a:stretch/>
        </p:blipFill>
        <p:spPr>
          <a:xfrm>
            <a:off x="7947827" y="4470650"/>
            <a:ext cx="1196174" cy="67285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30"/>
          <p:cNvSpPr txBox="1"/>
          <p:nvPr/>
        </p:nvSpPr>
        <p:spPr>
          <a:xfrm>
            <a:off x="383564" y="0"/>
            <a:ext cx="8376900" cy="7923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dk1"/>
              </a:buClr>
              <a:buSzPts val="3300"/>
              <a:buFont typeface="Arial"/>
              <a:buNone/>
            </a:pPr>
            <a:r>
              <a:rPr b="1" i="0" lang="en" sz="3300" u="none" cap="none" strike="noStrike">
                <a:solidFill>
                  <a:schemeClr val="dk1"/>
                </a:solidFill>
                <a:latin typeface="Arial"/>
                <a:ea typeface="Arial"/>
                <a:cs typeface="Arial"/>
                <a:sym typeface="Arial"/>
              </a:rPr>
              <a:t>Vice President’s Report - Chapter Goals</a:t>
            </a:r>
            <a:endParaRPr b="1" i="0" sz="3300" u="none" cap="none" strike="noStrike">
              <a:solidFill>
                <a:schemeClr val="dk1"/>
              </a:solidFill>
              <a:latin typeface="Arial"/>
              <a:ea typeface="Arial"/>
              <a:cs typeface="Arial"/>
              <a:sym typeface="Arial"/>
            </a:endParaRPr>
          </a:p>
        </p:txBody>
      </p:sp>
      <p:graphicFrame>
        <p:nvGraphicFramePr>
          <p:cNvPr id="476" name="Google Shape;476;p30"/>
          <p:cNvGraphicFramePr/>
          <p:nvPr/>
        </p:nvGraphicFramePr>
        <p:xfrm>
          <a:off x="1779240" y="1319361"/>
          <a:ext cx="3000000" cy="3000000"/>
        </p:xfrm>
        <a:graphic>
          <a:graphicData uri="http://schemas.openxmlformats.org/drawingml/2006/table">
            <a:tbl>
              <a:tblPr>
                <a:noFill/>
                <a:tableStyleId>{B2B822F1-B311-40D8-A834-B965DDE17858}</a:tableStyleId>
              </a:tblPr>
              <a:tblGrid>
                <a:gridCol w="930925"/>
                <a:gridCol w="930925"/>
                <a:gridCol w="930925"/>
                <a:gridCol w="930925"/>
                <a:gridCol w="930925"/>
                <a:gridCol w="930925"/>
              </a:tblGrid>
              <a:tr h="244450">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rgbClr val="FFFFFF"/>
                          </a:solidFill>
                        </a:rPr>
                        <a:t>Nov</a:t>
                      </a:r>
                      <a:endParaRPr sz="1400" u="none" cap="none" strike="noStrike"/>
                    </a:p>
                  </a:txBody>
                  <a:tcPr marT="26800" marB="26800" marR="26800" marL="26800" anchor="ctr">
                    <a:lnL cap="flat" cmpd="sng" w="25400">
                      <a:solidFill>
                        <a:srgbClr val="640E2F"/>
                      </a:solidFill>
                      <a:prstDash val="solid"/>
                      <a:round/>
                      <a:headEnd len="sm" w="sm" type="none"/>
                      <a:tailEnd len="sm" w="sm" type="none"/>
                    </a:lnL>
                    <a:lnR cap="flat" cmpd="sng" w="25400">
                      <a:solidFill>
                        <a:srgbClr val="640E2F"/>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640E2F"/>
                      </a:solidFill>
                      <a:prstDash val="solid"/>
                      <a:round/>
                      <a:headEnd len="sm" w="sm" type="none"/>
                      <a:tailEnd len="sm" w="sm" type="none"/>
                    </a:lnB>
                    <a:solidFill>
                      <a:srgbClr val="C00000"/>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rgbClr val="FFFFFF"/>
                          </a:solidFill>
                        </a:rPr>
                        <a:t>Dec</a:t>
                      </a:r>
                      <a:endParaRPr sz="1400" u="none" cap="none" strike="noStrike"/>
                    </a:p>
                  </a:txBody>
                  <a:tcPr marT="26800" marB="26800" marR="26800" marL="26800" anchor="ctr">
                    <a:lnL cap="flat" cmpd="sng" w="25400">
                      <a:solidFill>
                        <a:srgbClr val="640E2F"/>
                      </a:solidFill>
                      <a:prstDash val="solid"/>
                      <a:round/>
                      <a:headEnd len="sm" w="sm" type="none"/>
                      <a:tailEnd len="sm" w="sm" type="none"/>
                    </a:lnL>
                    <a:lnR cap="flat" cmpd="sng" w="25400">
                      <a:solidFill>
                        <a:srgbClr val="640E2F"/>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640E2F"/>
                      </a:solidFill>
                      <a:prstDash val="solid"/>
                      <a:round/>
                      <a:headEnd len="sm" w="sm" type="none"/>
                      <a:tailEnd len="sm" w="sm" type="none"/>
                    </a:lnB>
                    <a:solidFill>
                      <a:srgbClr val="C00000"/>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rgbClr val="FFFFFF"/>
                          </a:solidFill>
                        </a:rPr>
                        <a:t>Jan</a:t>
                      </a:r>
                      <a:endParaRPr sz="1400" u="none" cap="none" strike="noStrike"/>
                    </a:p>
                  </a:txBody>
                  <a:tcPr marT="26800" marB="26800" marR="26800" marL="26800" anchor="ctr">
                    <a:lnL cap="flat" cmpd="sng" w="25400">
                      <a:solidFill>
                        <a:srgbClr val="640E2F"/>
                      </a:solidFill>
                      <a:prstDash val="solid"/>
                      <a:round/>
                      <a:headEnd len="sm" w="sm" type="none"/>
                      <a:tailEnd len="sm" w="sm" type="none"/>
                    </a:lnL>
                    <a:lnR cap="flat" cmpd="sng" w="25400">
                      <a:solidFill>
                        <a:srgbClr val="640E2F"/>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640E2F"/>
                      </a:solidFill>
                      <a:prstDash val="solid"/>
                      <a:round/>
                      <a:headEnd len="sm" w="sm" type="none"/>
                      <a:tailEnd len="sm" w="sm" type="none"/>
                    </a:lnB>
                    <a:solidFill>
                      <a:srgbClr val="C00000"/>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rgbClr val="FFFFFF"/>
                          </a:solidFill>
                        </a:rPr>
                        <a:t>Feb</a:t>
                      </a:r>
                      <a:endParaRPr sz="1400" u="none" cap="none" strike="noStrike"/>
                    </a:p>
                  </a:txBody>
                  <a:tcPr marT="26800" marB="26800" marR="26800" marL="26800" anchor="ctr">
                    <a:lnL cap="flat" cmpd="sng" w="25400">
                      <a:solidFill>
                        <a:srgbClr val="640E2F"/>
                      </a:solidFill>
                      <a:prstDash val="solid"/>
                      <a:round/>
                      <a:headEnd len="sm" w="sm" type="none"/>
                      <a:tailEnd len="sm" w="sm" type="none"/>
                    </a:lnL>
                    <a:lnR cap="flat" cmpd="sng" w="25400">
                      <a:solidFill>
                        <a:srgbClr val="640E2F"/>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640E2F"/>
                      </a:solidFill>
                      <a:prstDash val="solid"/>
                      <a:round/>
                      <a:headEnd len="sm" w="sm" type="none"/>
                      <a:tailEnd len="sm" w="sm" type="none"/>
                    </a:lnB>
                    <a:solidFill>
                      <a:srgbClr val="C00000"/>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rgbClr val="FFFFFF"/>
                          </a:solidFill>
                        </a:rPr>
                        <a:t>Mar</a:t>
                      </a:r>
                      <a:endParaRPr sz="1400" u="none" cap="none" strike="noStrike"/>
                    </a:p>
                  </a:txBody>
                  <a:tcPr marT="26800" marB="26800" marR="26800" marL="26800" anchor="ctr">
                    <a:lnL cap="flat" cmpd="sng" w="25400">
                      <a:solidFill>
                        <a:srgbClr val="640E2F"/>
                      </a:solidFill>
                      <a:prstDash val="solid"/>
                      <a:round/>
                      <a:headEnd len="sm" w="sm" type="none"/>
                      <a:tailEnd len="sm" w="sm" type="none"/>
                    </a:lnL>
                    <a:lnR cap="flat" cmpd="sng" w="25400">
                      <a:solidFill>
                        <a:srgbClr val="640E2F"/>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640E2F"/>
                      </a:solidFill>
                      <a:prstDash val="solid"/>
                      <a:round/>
                      <a:headEnd len="sm" w="sm" type="none"/>
                      <a:tailEnd len="sm" w="sm" type="none"/>
                    </a:lnB>
                    <a:solidFill>
                      <a:srgbClr val="C00000"/>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rgbClr val="FFFFFF"/>
                          </a:solidFill>
                        </a:rPr>
                        <a:t>Apr</a:t>
                      </a:r>
                      <a:endParaRPr sz="1400" u="none" cap="none" strike="noStrike"/>
                    </a:p>
                  </a:txBody>
                  <a:tcPr marT="26800" marB="26800" marR="26800" marL="26800" anchor="ctr">
                    <a:lnL cap="flat" cmpd="sng" w="25400">
                      <a:solidFill>
                        <a:srgbClr val="640E2F"/>
                      </a:solidFill>
                      <a:prstDash val="solid"/>
                      <a:round/>
                      <a:headEnd len="sm" w="sm" type="none"/>
                      <a:tailEnd len="sm" w="sm" type="none"/>
                    </a:lnL>
                    <a:lnR cap="flat" cmpd="sng" w="25400">
                      <a:solidFill>
                        <a:srgbClr val="640E2F"/>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640E2F"/>
                      </a:solidFill>
                      <a:prstDash val="solid"/>
                      <a:round/>
                      <a:headEnd len="sm" w="sm" type="none"/>
                      <a:tailEnd len="sm" w="sm" type="none"/>
                    </a:lnB>
                    <a:solidFill>
                      <a:srgbClr val="C00000"/>
                    </a:solidFill>
                  </a:tcPr>
                </a:tc>
              </a:tr>
              <a:tr h="406025">
                <a:tc>
                  <a:txBody>
                    <a:bodyPr/>
                    <a:lstStyle/>
                    <a:p>
                      <a:pPr indent="0" lvl="0" marL="0" marR="0" rtl="0" algn="ctr">
                        <a:lnSpc>
                          <a:spcPct val="100000"/>
                        </a:lnSpc>
                        <a:spcBef>
                          <a:spcPts val="0"/>
                        </a:spcBef>
                        <a:spcAft>
                          <a:spcPts val="0"/>
                        </a:spcAft>
                        <a:buClr>
                          <a:srgbClr val="000000"/>
                        </a:buClr>
                        <a:buSzPts val="1700"/>
                        <a:buFont typeface="Arial"/>
                        <a:buNone/>
                      </a:pPr>
                      <a:r>
                        <a:rPr lang="en" sz="1700"/>
                        <a:t>2</a:t>
                      </a:r>
                      <a:endParaRPr sz="1400" u="none" cap="none" strike="noStrike"/>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lang="en" sz="1700"/>
                        <a:t>2</a:t>
                      </a:r>
                      <a:endParaRPr sz="17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lang="en" sz="1700"/>
                        <a:t>2</a:t>
                      </a:r>
                      <a:endParaRPr sz="1400" u="none" cap="none" strike="noStrike"/>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lang="en" sz="1700"/>
                        <a:t>2</a:t>
                      </a:r>
                      <a:endParaRPr sz="1400" u="none" cap="none" strike="noStrike"/>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lang="en" sz="1700"/>
                        <a:t>2</a:t>
                      </a:r>
                      <a:endParaRPr sz="1400" u="none" cap="none" strike="noStrike"/>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lang="en" sz="1700"/>
                        <a:t>2</a:t>
                      </a:r>
                      <a:endParaRPr sz="1400" u="none" cap="none" strike="noStrike"/>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000000"/>
                      </a:solidFill>
                      <a:prstDash val="solid"/>
                      <a:round/>
                      <a:headEnd len="sm" w="sm" type="none"/>
                      <a:tailEnd len="sm" w="sm" type="none"/>
                    </a:lnB>
                    <a:solidFill>
                      <a:srgbClr val="FFFFFF"/>
                    </a:solidFill>
                  </a:tcPr>
                </a:tc>
              </a:tr>
              <a:tr h="507325">
                <a:tc>
                  <a:txBody>
                    <a:bodyPr/>
                    <a:lstStyle/>
                    <a:p>
                      <a:pPr indent="0" lvl="0" marL="0" marR="0" rtl="0" algn="ctr">
                        <a:lnSpc>
                          <a:spcPct val="100000"/>
                        </a:lnSpc>
                        <a:spcBef>
                          <a:spcPts val="0"/>
                        </a:spcBef>
                        <a:spcAft>
                          <a:spcPts val="0"/>
                        </a:spcAft>
                        <a:buClr>
                          <a:srgbClr val="000000"/>
                        </a:buClr>
                        <a:buSzPts val="1700"/>
                        <a:buFont typeface="Arial"/>
                        <a:buNone/>
                      </a:pPr>
                      <a:r>
                        <a:rPr b="1" lang="en"/>
                        <a:t>1</a:t>
                      </a:r>
                      <a:endParaRPr b="1" sz="1400" u="none" cap="none" strike="noStrike"/>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a:t>0</a:t>
                      </a:r>
                      <a:endParaRPr b="1"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a:t>0</a:t>
                      </a:r>
                      <a:endParaRPr b="1"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a:t>2</a:t>
                      </a:r>
                      <a:endParaRPr b="1"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a:t>1</a:t>
                      </a:r>
                      <a:endParaRPr b="1"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a:t>0</a:t>
                      </a:r>
                      <a:endParaRPr b="1"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solidFill>
                      <a:srgbClr val="D8D8D8"/>
                    </a:solidFill>
                  </a:tcPr>
                </a:tc>
              </a:tr>
            </a:tbl>
          </a:graphicData>
        </a:graphic>
      </p:graphicFrame>
      <p:sp>
        <p:nvSpPr>
          <p:cNvPr id="477" name="Google Shape;477;p30"/>
          <p:cNvSpPr txBox="1"/>
          <p:nvPr/>
        </p:nvSpPr>
        <p:spPr>
          <a:xfrm>
            <a:off x="1791706" y="2786015"/>
            <a:ext cx="5518500" cy="307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C00000"/>
                </a:solidFill>
                <a:latin typeface="Arial"/>
                <a:ea typeface="Arial"/>
                <a:cs typeface="Arial"/>
                <a:sym typeface="Arial"/>
              </a:rPr>
              <a:t>Number of Members in Chapter</a:t>
            </a:r>
            <a:endParaRPr b="0" i="0" sz="1400" u="none" cap="none" strike="noStrike">
              <a:solidFill>
                <a:srgbClr val="000000"/>
              </a:solidFill>
              <a:latin typeface="Arial"/>
              <a:ea typeface="Arial"/>
              <a:cs typeface="Arial"/>
              <a:sym typeface="Arial"/>
            </a:endParaRPr>
          </a:p>
        </p:txBody>
      </p:sp>
      <p:graphicFrame>
        <p:nvGraphicFramePr>
          <p:cNvPr id="478" name="Google Shape;478;p30"/>
          <p:cNvGraphicFramePr/>
          <p:nvPr/>
        </p:nvGraphicFramePr>
        <p:xfrm>
          <a:off x="1779240" y="3207990"/>
          <a:ext cx="3000000" cy="3000000"/>
        </p:xfrm>
        <a:graphic>
          <a:graphicData uri="http://schemas.openxmlformats.org/drawingml/2006/table">
            <a:tbl>
              <a:tblPr>
                <a:noFill/>
                <a:tableStyleId>{B2B822F1-B311-40D8-A834-B965DDE17858}</a:tableStyleId>
              </a:tblPr>
              <a:tblGrid>
                <a:gridCol w="930925"/>
                <a:gridCol w="930925"/>
                <a:gridCol w="930925"/>
                <a:gridCol w="930925"/>
                <a:gridCol w="930925"/>
                <a:gridCol w="930925"/>
              </a:tblGrid>
              <a:tr h="244450">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rgbClr val="FFFFFF"/>
                          </a:solidFill>
                        </a:rPr>
                        <a:t>Nov</a:t>
                      </a:r>
                      <a:endParaRPr sz="1400" u="none" cap="none" strike="noStrike"/>
                    </a:p>
                  </a:txBody>
                  <a:tcPr marT="26800" marB="26800" marR="26800" marL="26800" anchor="ctr">
                    <a:lnL cap="flat" cmpd="sng" w="25400">
                      <a:solidFill>
                        <a:srgbClr val="640E2F"/>
                      </a:solidFill>
                      <a:prstDash val="solid"/>
                      <a:round/>
                      <a:headEnd len="sm" w="sm" type="none"/>
                      <a:tailEnd len="sm" w="sm" type="none"/>
                    </a:lnL>
                    <a:lnR cap="flat" cmpd="sng" w="25400">
                      <a:solidFill>
                        <a:srgbClr val="640E2F"/>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640E2F"/>
                      </a:solidFill>
                      <a:prstDash val="solid"/>
                      <a:round/>
                      <a:headEnd len="sm" w="sm" type="none"/>
                      <a:tailEnd len="sm" w="sm" type="none"/>
                    </a:lnB>
                    <a:solidFill>
                      <a:srgbClr val="C00000"/>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rgbClr val="FFFFFF"/>
                          </a:solidFill>
                        </a:rPr>
                        <a:t>Dec</a:t>
                      </a:r>
                      <a:endParaRPr sz="1400" u="none" cap="none" strike="noStrike"/>
                    </a:p>
                  </a:txBody>
                  <a:tcPr marT="26800" marB="26800" marR="26800" marL="26800" anchor="ctr">
                    <a:lnL cap="flat" cmpd="sng" w="25400">
                      <a:solidFill>
                        <a:srgbClr val="640E2F"/>
                      </a:solidFill>
                      <a:prstDash val="solid"/>
                      <a:round/>
                      <a:headEnd len="sm" w="sm" type="none"/>
                      <a:tailEnd len="sm" w="sm" type="none"/>
                    </a:lnL>
                    <a:lnR cap="flat" cmpd="sng" w="25400">
                      <a:solidFill>
                        <a:srgbClr val="640E2F"/>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640E2F"/>
                      </a:solidFill>
                      <a:prstDash val="solid"/>
                      <a:round/>
                      <a:headEnd len="sm" w="sm" type="none"/>
                      <a:tailEnd len="sm" w="sm" type="none"/>
                    </a:lnB>
                    <a:solidFill>
                      <a:srgbClr val="C00000"/>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rgbClr val="FFFFFF"/>
                          </a:solidFill>
                        </a:rPr>
                        <a:t>Jan</a:t>
                      </a:r>
                      <a:endParaRPr sz="1400" u="none" cap="none" strike="noStrike"/>
                    </a:p>
                  </a:txBody>
                  <a:tcPr marT="26800" marB="26800" marR="26800" marL="26800" anchor="ctr">
                    <a:lnL cap="flat" cmpd="sng" w="25400">
                      <a:solidFill>
                        <a:srgbClr val="640E2F"/>
                      </a:solidFill>
                      <a:prstDash val="solid"/>
                      <a:round/>
                      <a:headEnd len="sm" w="sm" type="none"/>
                      <a:tailEnd len="sm" w="sm" type="none"/>
                    </a:lnL>
                    <a:lnR cap="flat" cmpd="sng" w="25400">
                      <a:solidFill>
                        <a:srgbClr val="640E2F"/>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640E2F"/>
                      </a:solidFill>
                      <a:prstDash val="solid"/>
                      <a:round/>
                      <a:headEnd len="sm" w="sm" type="none"/>
                      <a:tailEnd len="sm" w="sm" type="none"/>
                    </a:lnB>
                    <a:solidFill>
                      <a:srgbClr val="C00000"/>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rgbClr val="FFFFFF"/>
                          </a:solidFill>
                        </a:rPr>
                        <a:t>Feb</a:t>
                      </a:r>
                      <a:endParaRPr sz="1400" u="none" cap="none" strike="noStrike"/>
                    </a:p>
                  </a:txBody>
                  <a:tcPr marT="26800" marB="26800" marR="26800" marL="26800" anchor="ctr">
                    <a:lnL cap="flat" cmpd="sng" w="25400">
                      <a:solidFill>
                        <a:srgbClr val="640E2F"/>
                      </a:solidFill>
                      <a:prstDash val="solid"/>
                      <a:round/>
                      <a:headEnd len="sm" w="sm" type="none"/>
                      <a:tailEnd len="sm" w="sm" type="none"/>
                    </a:lnL>
                    <a:lnR cap="flat" cmpd="sng" w="25400">
                      <a:solidFill>
                        <a:srgbClr val="640E2F"/>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640E2F"/>
                      </a:solidFill>
                      <a:prstDash val="solid"/>
                      <a:round/>
                      <a:headEnd len="sm" w="sm" type="none"/>
                      <a:tailEnd len="sm" w="sm" type="none"/>
                    </a:lnB>
                    <a:solidFill>
                      <a:srgbClr val="C00000"/>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rgbClr val="FFFFFF"/>
                          </a:solidFill>
                        </a:rPr>
                        <a:t>Mar</a:t>
                      </a:r>
                      <a:endParaRPr sz="1400" u="none" cap="none" strike="noStrike"/>
                    </a:p>
                  </a:txBody>
                  <a:tcPr marT="26800" marB="26800" marR="26800" marL="26800" anchor="ctr">
                    <a:lnL cap="flat" cmpd="sng" w="25400">
                      <a:solidFill>
                        <a:srgbClr val="640E2F"/>
                      </a:solidFill>
                      <a:prstDash val="solid"/>
                      <a:round/>
                      <a:headEnd len="sm" w="sm" type="none"/>
                      <a:tailEnd len="sm" w="sm" type="none"/>
                    </a:lnL>
                    <a:lnR cap="flat" cmpd="sng" w="25400">
                      <a:solidFill>
                        <a:srgbClr val="640E2F"/>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640E2F"/>
                      </a:solidFill>
                      <a:prstDash val="solid"/>
                      <a:round/>
                      <a:headEnd len="sm" w="sm" type="none"/>
                      <a:tailEnd len="sm" w="sm" type="none"/>
                    </a:lnB>
                    <a:solidFill>
                      <a:srgbClr val="C00000"/>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rgbClr val="FFFFFF"/>
                          </a:solidFill>
                        </a:rPr>
                        <a:t>Apr</a:t>
                      </a:r>
                      <a:endParaRPr sz="1400" u="none" cap="none" strike="noStrike"/>
                    </a:p>
                  </a:txBody>
                  <a:tcPr marT="26800" marB="26800" marR="26800" marL="26800" anchor="ctr">
                    <a:lnL cap="flat" cmpd="sng" w="25400">
                      <a:solidFill>
                        <a:srgbClr val="640E2F"/>
                      </a:solidFill>
                      <a:prstDash val="solid"/>
                      <a:round/>
                      <a:headEnd len="sm" w="sm" type="none"/>
                      <a:tailEnd len="sm" w="sm" type="none"/>
                    </a:lnL>
                    <a:lnR cap="flat" cmpd="sng" w="25400">
                      <a:solidFill>
                        <a:srgbClr val="640E2F"/>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640E2F"/>
                      </a:solidFill>
                      <a:prstDash val="solid"/>
                      <a:round/>
                      <a:headEnd len="sm" w="sm" type="none"/>
                      <a:tailEnd len="sm" w="sm" type="none"/>
                    </a:lnB>
                    <a:solidFill>
                      <a:srgbClr val="C00000"/>
                    </a:solidFill>
                  </a:tcPr>
                </a:tc>
              </a:tr>
              <a:tr h="406025">
                <a:tc>
                  <a:txBody>
                    <a:bodyPr/>
                    <a:lstStyle/>
                    <a:p>
                      <a:pPr indent="0" lvl="0" marL="0" marR="0" rtl="0" algn="ctr">
                        <a:lnSpc>
                          <a:spcPct val="100000"/>
                        </a:lnSpc>
                        <a:spcBef>
                          <a:spcPts val="0"/>
                        </a:spcBef>
                        <a:spcAft>
                          <a:spcPts val="0"/>
                        </a:spcAft>
                        <a:buClr>
                          <a:srgbClr val="000000"/>
                        </a:buClr>
                        <a:buSzPts val="1700"/>
                        <a:buFont typeface="Arial"/>
                        <a:buNone/>
                      </a:pPr>
                      <a:r>
                        <a:rPr lang="en" sz="1700"/>
                        <a:t>30</a:t>
                      </a:r>
                      <a:endParaRPr sz="17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lang="en" sz="1700"/>
                        <a:t>30</a:t>
                      </a:r>
                      <a:endParaRPr sz="17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lang="en" sz="1700"/>
                        <a:t>30</a:t>
                      </a:r>
                      <a:endParaRPr sz="17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lang="en" sz="1700"/>
                        <a:t>30</a:t>
                      </a:r>
                      <a:endParaRPr sz="17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lang="en" sz="1700"/>
                        <a:t>30</a:t>
                      </a:r>
                      <a:endParaRPr sz="17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lang="en" sz="1700"/>
                        <a:t>30</a:t>
                      </a:r>
                      <a:endParaRPr sz="17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000000"/>
                      </a:solidFill>
                      <a:prstDash val="solid"/>
                      <a:round/>
                      <a:headEnd len="sm" w="sm" type="none"/>
                      <a:tailEnd len="sm" w="sm" type="none"/>
                    </a:lnB>
                    <a:solidFill>
                      <a:srgbClr val="FFFFFF"/>
                    </a:solidFill>
                  </a:tcPr>
                </a:tc>
              </a:tr>
              <a:tr h="507325">
                <a:tc>
                  <a:txBody>
                    <a:bodyPr/>
                    <a:lstStyle/>
                    <a:p>
                      <a:pPr indent="0" lvl="0" marL="0" marR="0" rtl="0" algn="ctr">
                        <a:lnSpc>
                          <a:spcPct val="100000"/>
                        </a:lnSpc>
                        <a:spcBef>
                          <a:spcPts val="0"/>
                        </a:spcBef>
                        <a:spcAft>
                          <a:spcPts val="0"/>
                        </a:spcAft>
                        <a:buClr>
                          <a:srgbClr val="000000"/>
                        </a:buClr>
                        <a:buSzPts val="1700"/>
                        <a:buFont typeface="Arial"/>
                        <a:buNone/>
                      </a:pPr>
                      <a:r>
                        <a:rPr b="1" lang="en" sz="1700"/>
                        <a:t>18</a:t>
                      </a:r>
                      <a:endParaRPr b="1" sz="17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sz="1700"/>
                        <a:t>19</a:t>
                      </a:r>
                      <a:endParaRPr b="1" sz="17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sz="1700"/>
                        <a:t>19</a:t>
                      </a:r>
                      <a:endParaRPr b="1" sz="17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sz="1700"/>
                        <a:t>21</a:t>
                      </a:r>
                      <a:endParaRPr b="1" sz="17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sz="1700"/>
                        <a:t>22</a:t>
                      </a:r>
                      <a:endParaRPr b="1" sz="17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sz="1700"/>
                        <a:t>22</a:t>
                      </a:r>
                      <a:endParaRPr b="1" sz="17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solidFill>
                      <a:srgbClr val="D8D8D8"/>
                    </a:solidFill>
                  </a:tcPr>
                </a:tc>
              </a:tr>
            </a:tbl>
          </a:graphicData>
        </a:graphic>
      </p:graphicFrame>
      <p:sp>
        <p:nvSpPr>
          <p:cNvPr id="479" name="Google Shape;479;p30"/>
          <p:cNvSpPr txBox="1"/>
          <p:nvPr/>
        </p:nvSpPr>
        <p:spPr>
          <a:xfrm>
            <a:off x="1367358" y="1691696"/>
            <a:ext cx="321600" cy="146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Goal</a:t>
            </a:r>
            <a:endParaRPr b="0" i="0" sz="1400" u="none" cap="none" strike="noStrike">
              <a:solidFill>
                <a:srgbClr val="000000"/>
              </a:solidFill>
              <a:latin typeface="Arial"/>
              <a:ea typeface="Arial"/>
              <a:cs typeface="Arial"/>
              <a:sym typeface="Arial"/>
            </a:endParaRPr>
          </a:p>
        </p:txBody>
      </p:sp>
      <p:sp>
        <p:nvSpPr>
          <p:cNvPr id="480" name="Google Shape;480;p30"/>
          <p:cNvSpPr txBox="1"/>
          <p:nvPr/>
        </p:nvSpPr>
        <p:spPr>
          <a:xfrm>
            <a:off x="1325500" y="2147111"/>
            <a:ext cx="368400" cy="146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Actual</a:t>
            </a:r>
            <a:endParaRPr b="0" i="0" sz="1400" u="none" cap="none" strike="noStrike">
              <a:solidFill>
                <a:srgbClr val="000000"/>
              </a:solidFill>
              <a:latin typeface="Arial"/>
              <a:ea typeface="Arial"/>
              <a:cs typeface="Arial"/>
              <a:sym typeface="Arial"/>
            </a:endParaRPr>
          </a:p>
        </p:txBody>
      </p:sp>
      <p:sp>
        <p:nvSpPr>
          <p:cNvPr id="481" name="Google Shape;481;p30"/>
          <p:cNvSpPr txBox="1"/>
          <p:nvPr/>
        </p:nvSpPr>
        <p:spPr>
          <a:xfrm>
            <a:off x="1367358" y="3580325"/>
            <a:ext cx="321600" cy="146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Goal</a:t>
            </a:r>
            <a:endParaRPr b="0" i="0" sz="1400" u="none" cap="none" strike="noStrike">
              <a:solidFill>
                <a:srgbClr val="000000"/>
              </a:solidFill>
              <a:latin typeface="Arial"/>
              <a:ea typeface="Arial"/>
              <a:cs typeface="Arial"/>
              <a:sym typeface="Arial"/>
            </a:endParaRPr>
          </a:p>
        </p:txBody>
      </p:sp>
      <p:sp>
        <p:nvSpPr>
          <p:cNvPr id="482" name="Google Shape;482;p30"/>
          <p:cNvSpPr txBox="1"/>
          <p:nvPr/>
        </p:nvSpPr>
        <p:spPr>
          <a:xfrm>
            <a:off x="1325500" y="4035739"/>
            <a:ext cx="368400" cy="146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Actual</a:t>
            </a:r>
            <a:endParaRPr b="0" i="0" sz="1400" u="none" cap="none" strike="noStrike">
              <a:solidFill>
                <a:srgbClr val="000000"/>
              </a:solidFill>
              <a:latin typeface="Arial"/>
              <a:ea typeface="Arial"/>
              <a:cs typeface="Arial"/>
              <a:sym typeface="Arial"/>
            </a:endParaRPr>
          </a:p>
        </p:txBody>
      </p:sp>
      <p:sp>
        <p:nvSpPr>
          <p:cNvPr id="483" name="Google Shape;483;p30"/>
          <p:cNvSpPr txBox="1"/>
          <p:nvPr/>
        </p:nvSpPr>
        <p:spPr>
          <a:xfrm>
            <a:off x="1781195" y="915172"/>
            <a:ext cx="5518500" cy="307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C00000"/>
                </a:solidFill>
                <a:latin typeface="Arial"/>
                <a:ea typeface="Arial"/>
                <a:cs typeface="Arial"/>
                <a:sym typeface="Arial"/>
              </a:rPr>
              <a:t>New Memberships</a:t>
            </a:r>
            <a:endParaRPr b="0" i="0" sz="1400" u="none" cap="none" strike="noStrike">
              <a:solidFill>
                <a:srgbClr val="000000"/>
              </a:solidFill>
              <a:latin typeface="Arial"/>
              <a:ea typeface="Arial"/>
              <a:cs typeface="Arial"/>
              <a:sym typeface="Arial"/>
            </a:endParaRPr>
          </a:p>
        </p:txBody>
      </p:sp>
      <p:pic>
        <p:nvPicPr>
          <p:cNvPr id="484" name="Google Shape;484;p30"/>
          <p:cNvPicPr preferRelativeResize="0"/>
          <p:nvPr/>
        </p:nvPicPr>
        <p:blipFill rotWithShape="1">
          <a:blip r:embed="rId3">
            <a:alphaModFix/>
          </a:blip>
          <a:srcRect b="0" l="0" r="0" t="0"/>
          <a:stretch/>
        </p:blipFill>
        <p:spPr>
          <a:xfrm>
            <a:off x="7947827" y="4470650"/>
            <a:ext cx="1196174" cy="67285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31"/>
          <p:cNvSpPr txBox="1"/>
          <p:nvPr/>
        </p:nvSpPr>
        <p:spPr>
          <a:xfrm>
            <a:off x="383564" y="0"/>
            <a:ext cx="8376900" cy="7923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dk1"/>
              </a:buClr>
              <a:buSzPts val="3300"/>
              <a:buFont typeface="Arial"/>
              <a:buNone/>
            </a:pPr>
            <a:r>
              <a:rPr b="1" i="0" lang="en" sz="3300" u="none" cap="none" strike="noStrike">
                <a:solidFill>
                  <a:schemeClr val="dk1"/>
                </a:solidFill>
                <a:latin typeface="Arial"/>
                <a:ea typeface="Arial"/>
                <a:cs typeface="Arial"/>
                <a:sym typeface="Arial"/>
              </a:rPr>
              <a:t>Vice President’s Report - Chapter Goals</a:t>
            </a:r>
            <a:endParaRPr b="0" i="0" sz="1100" u="none" cap="none" strike="noStrike">
              <a:solidFill>
                <a:srgbClr val="000000"/>
              </a:solidFill>
              <a:latin typeface="Arial"/>
              <a:ea typeface="Arial"/>
              <a:cs typeface="Arial"/>
              <a:sym typeface="Arial"/>
            </a:endParaRPr>
          </a:p>
        </p:txBody>
      </p:sp>
      <p:graphicFrame>
        <p:nvGraphicFramePr>
          <p:cNvPr id="490" name="Google Shape;490;p31"/>
          <p:cNvGraphicFramePr/>
          <p:nvPr/>
        </p:nvGraphicFramePr>
        <p:xfrm>
          <a:off x="1779240" y="1319361"/>
          <a:ext cx="3000000" cy="3000000"/>
        </p:xfrm>
        <a:graphic>
          <a:graphicData uri="http://schemas.openxmlformats.org/drawingml/2006/table">
            <a:tbl>
              <a:tblPr>
                <a:noFill/>
                <a:tableStyleId>{B2B822F1-B311-40D8-A834-B965DDE17858}</a:tableStyleId>
              </a:tblPr>
              <a:tblGrid>
                <a:gridCol w="930925"/>
                <a:gridCol w="930925"/>
                <a:gridCol w="930925"/>
                <a:gridCol w="930925"/>
                <a:gridCol w="930925"/>
                <a:gridCol w="930925"/>
              </a:tblGrid>
              <a:tr h="244450">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rgbClr val="FFFFFF"/>
                          </a:solidFill>
                        </a:rPr>
                        <a:t>Nov</a:t>
                      </a:r>
                      <a:endParaRPr sz="1400" u="none" cap="none" strike="noStrike"/>
                    </a:p>
                  </a:txBody>
                  <a:tcPr marT="26800" marB="26800" marR="26800" marL="26800" anchor="ctr">
                    <a:lnL cap="flat" cmpd="sng" w="25400">
                      <a:solidFill>
                        <a:srgbClr val="640E2F"/>
                      </a:solidFill>
                      <a:prstDash val="solid"/>
                      <a:round/>
                      <a:headEnd len="sm" w="sm" type="none"/>
                      <a:tailEnd len="sm" w="sm" type="none"/>
                    </a:lnL>
                    <a:lnR cap="flat" cmpd="sng" w="25400">
                      <a:solidFill>
                        <a:srgbClr val="640E2F"/>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640E2F"/>
                      </a:solidFill>
                      <a:prstDash val="solid"/>
                      <a:round/>
                      <a:headEnd len="sm" w="sm" type="none"/>
                      <a:tailEnd len="sm" w="sm" type="none"/>
                    </a:lnB>
                    <a:solidFill>
                      <a:srgbClr val="C00000"/>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rgbClr val="FFFFFF"/>
                          </a:solidFill>
                        </a:rPr>
                        <a:t>Dec</a:t>
                      </a:r>
                      <a:endParaRPr sz="1400" u="none" cap="none" strike="noStrike"/>
                    </a:p>
                  </a:txBody>
                  <a:tcPr marT="26800" marB="26800" marR="26800" marL="26800" anchor="ctr">
                    <a:lnL cap="flat" cmpd="sng" w="25400">
                      <a:solidFill>
                        <a:srgbClr val="640E2F"/>
                      </a:solidFill>
                      <a:prstDash val="solid"/>
                      <a:round/>
                      <a:headEnd len="sm" w="sm" type="none"/>
                      <a:tailEnd len="sm" w="sm" type="none"/>
                    </a:lnL>
                    <a:lnR cap="flat" cmpd="sng" w="25400">
                      <a:solidFill>
                        <a:srgbClr val="640E2F"/>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640E2F"/>
                      </a:solidFill>
                      <a:prstDash val="solid"/>
                      <a:round/>
                      <a:headEnd len="sm" w="sm" type="none"/>
                      <a:tailEnd len="sm" w="sm" type="none"/>
                    </a:lnB>
                    <a:solidFill>
                      <a:srgbClr val="C00000"/>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rgbClr val="FFFFFF"/>
                          </a:solidFill>
                        </a:rPr>
                        <a:t>Jan</a:t>
                      </a:r>
                      <a:endParaRPr sz="1400" u="none" cap="none" strike="noStrike"/>
                    </a:p>
                  </a:txBody>
                  <a:tcPr marT="26800" marB="26800" marR="26800" marL="26800" anchor="ctr">
                    <a:lnL cap="flat" cmpd="sng" w="25400">
                      <a:solidFill>
                        <a:srgbClr val="640E2F"/>
                      </a:solidFill>
                      <a:prstDash val="solid"/>
                      <a:round/>
                      <a:headEnd len="sm" w="sm" type="none"/>
                      <a:tailEnd len="sm" w="sm" type="none"/>
                    </a:lnL>
                    <a:lnR cap="flat" cmpd="sng" w="25400">
                      <a:solidFill>
                        <a:srgbClr val="640E2F"/>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640E2F"/>
                      </a:solidFill>
                      <a:prstDash val="solid"/>
                      <a:round/>
                      <a:headEnd len="sm" w="sm" type="none"/>
                      <a:tailEnd len="sm" w="sm" type="none"/>
                    </a:lnB>
                    <a:solidFill>
                      <a:srgbClr val="C00000"/>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rgbClr val="FFFFFF"/>
                          </a:solidFill>
                        </a:rPr>
                        <a:t>Feb</a:t>
                      </a:r>
                      <a:endParaRPr sz="1400" u="none" cap="none" strike="noStrike"/>
                    </a:p>
                  </a:txBody>
                  <a:tcPr marT="26800" marB="26800" marR="26800" marL="26800" anchor="ctr">
                    <a:lnL cap="flat" cmpd="sng" w="25400">
                      <a:solidFill>
                        <a:srgbClr val="640E2F"/>
                      </a:solidFill>
                      <a:prstDash val="solid"/>
                      <a:round/>
                      <a:headEnd len="sm" w="sm" type="none"/>
                      <a:tailEnd len="sm" w="sm" type="none"/>
                    </a:lnL>
                    <a:lnR cap="flat" cmpd="sng" w="25400">
                      <a:solidFill>
                        <a:srgbClr val="640E2F"/>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640E2F"/>
                      </a:solidFill>
                      <a:prstDash val="solid"/>
                      <a:round/>
                      <a:headEnd len="sm" w="sm" type="none"/>
                      <a:tailEnd len="sm" w="sm" type="none"/>
                    </a:lnB>
                    <a:solidFill>
                      <a:srgbClr val="C00000"/>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rgbClr val="FFFFFF"/>
                          </a:solidFill>
                        </a:rPr>
                        <a:t>Mar</a:t>
                      </a:r>
                      <a:endParaRPr sz="1400" u="none" cap="none" strike="noStrike"/>
                    </a:p>
                  </a:txBody>
                  <a:tcPr marT="26800" marB="26800" marR="26800" marL="26800" anchor="ctr">
                    <a:lnL cap="flat" cmpd="sng" w="25400">
                      <a:solidFill>
                        <a:srgbClr val="640E2F"/>
                      </a:solidFill>
                      <a:prstDash val="solid"/>
                      <a:round/>
                      <a:headEnd len="sm" w="sm" type="none"/>
                      <a:tailEnd len="sm" w="sm" type="none"/>
                    </a:lnL>
                    <a:lnR cap="flat" cmpd="sng" w="25400">
                      <a:solidFill>
                        <a:srgbClr val="640E2F"/>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640E2F"/>
                      </a:solidFill>
                      <a:prstDash val="solid"/>
                      <a:round/>
                      <a:headEnd len="sm" w="sm" type="none"/>
                      <a:tailEnd len="sm" w="sm" type="none"/>
                    </a:lnB>
                    <a:solidFill>
                      <a:srgbClr val="C00000"/>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rgbClr val="FFFFFF"/>
                          </a:solidFill>
                        </a:rPr>
                        <a:t>Apr</a:t>
                      </a:r>
                      <a:endParaRPr sz="1400" u="none" cap="none" strike="noStrike"/>
                    </a:p>
                  </a:txBody>
                  <a:tcPr marT="26800" marB="26800" marR="26800" marL="26800" anchor="ctr">
                    <a:lnL cap="flat" cmpd="sng" w="25400">
                      <a:solidFill>
                        <a:srgbClr val="640E2F"/>
                      </a:solidFill>
                      <a:prstDash val="solid"/>
                      <a:round/>
                      <a:headEnd len="sm" w="sm" type="none"/>
                      <a:tailEnd len="sm" w="sm" type="none"/>
                    </a:lnL>
                    <a:lnR cap="flat" cmpd="sng" w="25400">
                      <a:solidFill>
                        <a:srgbClr val="640E2F"/>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640E2F"/>
                      </a:solidFill>
                      <a:prstDash val="solid"/>
                      <a:round/>
                      <a:headEnd len="sm" w="sm" type="none"/>
                      <a:tailEnd len="sm" w="sm" type="none"/>
                    </a:lnB>
                    <a:solidFill>
                      <a:srgbClr val="C00000"/>
                    </a:solidFill>
                  </a:tcPr>
                </a:tc>
              </a:tr>
              <a:tr h="406025">
                <a:tc>
                  <a:txBody>
                    <a:bodyPr/>
                    <a:lstStyle/>
                    <a:p>
                      <a:pPr indent="0" lvl="0" marL="0" marR="0" rtl="0" algn="ctr">
                        <a:lnSpc>
                          <a:spcPct val="100000"/>
                        </a:lnSpc>
                        <a:spcBef>
                          <a:spcPts val="0"/>
                        </a:spcBef>
                        <a:spcAft>
                          <a:spcPts val="0"/>
                        </a:spcAft>
                        <a:buClr>
                          <a:srgbClr val="000000"/>
                        </a:buClr>
                        <a:buSzPts val="1400"/>
                        <a:buFont typeface="Arial"/>
                        <a:buNone/>
                      </a:pPr>
                      <a:r>
                        <a:rPr lang="en"/>
                        <a:t>20</a:t>
                      </a:r>
                      <a:endParaRPr sz="14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a:t>       20</a:t>
                      </a:r>
                      <a:endParaRPr sz="14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a:t>       20</a:t>
                      </a:r>
                      <a:endParaRPr sz="14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a:t>20</a:t>
                      </a:r>
                      <a:endParaRPr sz="14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a:t>20</a:t>
                      </a:r>
                      <a:endParaRPr sz="14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a:t>20</a:t>
                      </a:r>
                      <a:endParaRPr sz="14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000000"/>
                      </a:solidFill>
                      <a:prstDash val="solid"/>
                      <a:round/>
                      <a:headEnd len="sm" w="sm" type="none"/>
                      <a:tailEnd len="sm" w="sm" type="none"/>
                    </a:lnB>
                    <a:solidFill>
                      <a:srgbClr val="FFFFFF"/>
                    </a:solidFill>
                  </a:tcPr>
                </a:tc>
              </a:tr>
              <a:tr h="507325">
                <a:tc>
                  <a:txBody>
                    <a:bodyPr/>
                    <a:lstStyle/>
                    <a:p>
                      <a:pPr indent="0" lvl="0" marL="0" marR="0" rtl="0" algn="ctr">
                        <a:lnSpc>
                          <a:spcPct val="100000"/>
                        </a:lnSpc>
                        <a:spcBef>
                          <a:spcPts val="0"/>
                        </a:spcBef>
                        <a:spcAft>
                          <a:spcPts val="0"/>
                        </a:spcAft>
                        <a:buClr>
                          <a:srgbClr val="000000"/>
                        </a:buClr>
                        <a:buSzPts val="1400"/>
                        <a:buFont typeface="Arial"/>
                        <a:buNone/>
                      </a:pPr>
                      <a:r>
                        <a:rPr b="1" lang="en"/>
                        <a:t>11</a:t>
                      </a:r>
                      <a:endParaRPr b="1" sz="14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a:t>16</a:t>
                      </a:r>
                      <a:endParaRPr b="1" sz="14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a:t>22</a:t>
                      </a:r>
                      <a:endParaRPr b="1" sz="14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a:t>13</a:t>
                      </a:r>
                      <a:endParaRPr b="1" sz="14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a:t>27</a:t>
                      </a:r>
                      <a:endParaRPr b="1" sz="14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a:t>24</a:t>
                      </a:r>
                      <a:endParaRPr b="1" sz="14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solidFill>
                      <a:srgbClr val="D8D8D8"/>
                    </a:solidFill>
                  </a:tcPr>
                </a:tc>
              </a:tr>
            </a:tbl>
          </a:graphicData>
        </a:graphic>
      </p:graphicFrame>
      <p:sp>
        <p:nvSpPr>
          <p:cNvPr id="491" name="Google Shape;491;p31"/>
          <p:cNvSpPr txBox="1"/>
          <p:nvPr/>
        </p:nvSpPr>
        <p:spPr>
          <a:xfrm>
            <a:off x="1791706" y="2804380"/>
            <a:ext cx="5518500" cy="292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C00000"/>
                </a:solidFill>
                <a:latin typeface="Arial"/>
                <a:ea typeface="Arial"/>
                <a:cs typeface="Arial"/>
                <a:sym typeface="Arial"/>
              </a:rPr>
              <a:t>Thank You For Closed Business</a:t>
            </a:r>
            <a:endParaRPr b="0" i="0" sz="1900" u="none" cap="none" strike="noStrike">
              <a:solidFill>
                <a:srgbClr val="640E2F"/>
              </a:solidFill>
              <a:latin typeface="Arial"/>
              <a:ea typeface="Arial"/>
              <a:cs typeface="Arial"/>
              <a:sym typeface="Arial"/>
            </a:endParaRPr>
          </a:p>
        </p:txBody>
      </p:sp>
      <p:graphicFrame>
        <p:nvGraphicFramePr>
          <p:cNvPr id="492" name="Google Shape;492;p31"/>
          <p:cNvGraphicFramePr/>
          <p:nvPr/>
        </p:nvGraphicFramePr>
        <p:xfrm>
          <a:off x="1779240" y="3207990"/>
          <a:ext cx="3000000" cy="3000000"/>
        </p:xfrm>
        <a:graphic>
          <a:graphicData uri="http://schemas.openxmlformats.org/drawingml/2006/table">
            <a:tbl>
              <a:tblPr>
                <a:noFill/>
                <a:tableStyleId>{B2B822F1-B311-40D8-A834-B965DDE17858}</a:tableStyleId>
              </a:tblPr>
              <a:tblGrid>
                <a:gridCol w="930925"/>
                <a:gridCol w="930925"/>
                <a:gridCol w="930925"/>
                <a:gridCol w="930925"/>
                <a:gridCol w="930925"/>
                <a:gridCol w="930925"/>
              </a:tblGrid>
              <a:tr h="244450">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rgbClr val="FFFFFF"/>
                          </a:solidFill>
                        </a:rPr>
                        <a:t>Nov</a:t>
                      </a:r>
                      <a:endParaRPr sz="1400" u="none" cap="none" strike="noStrike"/>
                    </a:p>
                  </a:txBody>
                  <a:tcPr marT="26800" marB="26800" marR="26800" marL="26800" anchor="ctr">
                    <a:lnL cap="flat" cmpd="sng" w="25400">
                      <a:solidFill>
                        <a:srgbClr val="640E2F"/>
                      </a:solidFill>
                      <a:prstDash val="solid"/>
                      <a:round/>
                      <a:headEnd len="sm" w="sm" type="none"/>
                      <a:tailEnd len="sm" w="sm" type="none"/>
                    </a:lnL>
                    <a:lnR cap="flat" cmpd="sng" w="25400">
                      <a:solidFill>
                        <a:srgbClr val="640E2F"/>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640E2F"/>
                      </a:solidFill>
                      <a:prstDash val="solid"/>
                      <a:round/>
                      <a:headEnd len="sm" w="sm" type="none"/>
                      <a:tailEnd len="sm" w="sm" type="none"/>
                    </a:lnB>
                    <a:solidFill>
                      <a:srgbClr val="C00000"/>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rgbClr val="FFFFFF"/>
                          </a:solidFill>
                        </a:rPr>
                        <a:t>Dec</a:t>
                      </a:r>
                      <a:endParaRPr sz="1400" u="none" cap="none" strike="noStrike"/>
                    </a:p>
                  </a:txBody>
                  <a:tcPr marT="26800" marB="26800" marR="26800" marL="26800" anchor="ctr">
                    <a:lnL cap="flat" cmpd="sng" w="25400">
                      <a:solidFill>
                        <a:srgbClr val="640E2F"/>
                      </a:solidFill>
                      <a:prstDash val="solid"/>
                      <a:round/>
                      <a:headEnd len="sm" w="sm" type="none"/>
                      <a:tailEnd len="sm" w="sm" type="none"/>
                    </a:lnL>
                    <a:lnR cap="flat" cmpd="sng" w="25400">
                      <a:solidFill>
                        <a:srgbClr val="640E2F"/>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640E2F"/>
                      </a:solidFill>
                      <a:prstDash val="solid"/>
                      <a:round/>
                      <a:headEnd len="sm" w="sm" type="none"/>
                      <a:tailEnd len="sm" w="sm" type="none"/>
                    </a:lnB>
                    <a:solidFill>
                      <a:srgbClr val="C00000"/>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rgbClr val="FFFFFF"/>
                          </a:solidFill>
                        </a:rPr>
                        <a:t>Jan</a:t>
                      </a:r>
                      <a:endParaRPr sz="1400" u="none" cap="none" strike="noStrike"/>
                    </a:p>
                  </a:txBody>
                  <a:tcPr marT="26800" marB="26800" marR="26800" marL="26800" anchor="ctr">
                    <a:lnL cap="flat" cmpd="sng" w="25400">
                      <a:solidFill>
                        <a:srgbClr val="640E2F"/>
                      </a:solidFill>
                      <a:prstDash val="solid"/>
                      <a:round/>
                      <a:headEnd len="sm" w="sm" type="none"/>
                      <a:tailEnd len="sm" w="sm" type="none"/>
                    </a:lnL>
                    <a:lnR cap="flat" cmpd="sng" w="25400">
                      <a:solidFill>
                        <a:srgbClr val="640E2F"/>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640E2F"/>
                      </a:solidFill>
                      <a:prstDash val="solid"/>
                      <a:round/>
                      <a:headEnd len="sm" w="sm" type="none"/>
                      <a:tailEnd len="sm" w="sm" type="none"/>
                    </a:lnB>
                    <a:solidFill>
                      <a:srgbClr val="C00000"/>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rgbClr val="FFFFFF"/>
                          </a:solidFill>
                        </a:rPr>
                        <a:t>Feb</a:t>
                      </a:r>
                      <a:endParaRPr sz="1400" u="none" cap="none" strike="noStrike"/>
                    </a:p>
                  </a:txBody>
                  <a:tcPr marT="26800" marB="26800" marR="26800" marL="26800" anchor="ctr">
                    <a:lnL cap="flat" cmpd="sng" w="25400">
                      <a:solidFill>
                        <a:srgbClr val="640E2F"/>
                      </a:solidFill>
                      <a:prstDash val="solid"/>
                      <a:round/>
                      <a:headEnd len="sm" w="sm" type="none"/>
                      <a:tailEnd len="sm" w="sm" type="none"/>
                    </a:lnL>
                    <a:lnR cap="flat" cmpd="sng" w="25400">
                      <a:solidFill>
                        <a:srgbClr val="640E2F"/>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640E2F"/>
                      </a:solidFill>
                      <a:prstDash val="solid"/>
                      <a:round/>
                      <a:headEnd len="sm" w="sm" type="none"/>
                      <a:tailEnd len="sm" w="sm" type="none"/>
                    </a:lnB>
                    <a:solidFill>
                      <a:srgbClr val="C00000"/>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rgbClr val="FFFFFF"/>
                          </a:solidFill>
                        </a:rPr>
                        <a:t>Mar</a:t>
                      </a:r>
                      <a:endParaRPr sz="1400" u="none" cap="none" strike="noStrike"/>
                    </a:p>
                  </a:txBody>
                  <a:tcPr marT="26800" marB="26800" marR="26800" marL="26800" anchor="ctr">
                    <a:lnL cap="flat" cmpd="sng" w="25400">
                      <a:solidFill>
                        <a:srgbClr val="640E2F"/>
                      </a:solidFill>
                      <a:prstDash val="solid"/>
                      <a:round/>
                      <a:headEnd len="sm" w="sm" type="none"/>
                      <a:tailEnd len="sm" w="sm" type="none"/>
                    </a:lnL>
                    <a:lnR cap="flat" cmpd="sng" w="25400">
                      <a:solidFill>
                        <a:srgbClr val="640E2F"/>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640E2F"/>
                      </a:solidFill>
                      <a:prstDash val="solid"/>
                      <a:round/>
                      <a:headEnd len="sm" w="sm" type="none"/>
                      <a:tailEnd len="sm" w="sm" type="none"/>
                    </a:lnB>
                    <a:solidFill>
                      <a:srgbClr val="C00000"/>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rgbClr val="FFFFFF"/>
                          </a:solidFill>
                        </a:rPr>
                        <a:t>Apr</a:t>
                      </a:r>
                      <a:endParaRPr sz="1400" u="none" cap="none" strike="noStrike"/>
                    </a:p>
                  </a:txBody>
                  <a:tcPr marT="26800" marB="26800" marR="26800" marL="26800" anchor="ctr">
                    <a:lnL cap="flat" cmpd="sng" w="25400">
                      <a:solidFill>
                        <a:srgbClr val="640E2F"/>
                      </a:solidFill>
                      <a:prstDash val="solid"/>
                      <a:round/>
                      <a:headEnd len="sm" w="sm" type="none"/>
                      <a:tailEnd len="sm" w="sm" type="none"/>
                    </a:lnL>
                    <a:lnR cap="flat" cmpd="sng" w="25400">
                      <a:solidFill>
                        <a:srgbClr val="640E2F"/>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640E2F"/>
                      </a:solidFill>
                      <a:prstDash val="solid"/>
                      <a:round/>
                      <a:headEnd len="sm" w="sm" type="none"/>
                      <a:tailEnd len="sm" w="sm" type="none"/>
                    </a:lnB>
                    <a:solidFill>
                      <a:srgbClr val="C00000"/>
                    </a:solidFill>
                  </a:tcPr>
                </a:tc>
              </a:tr>
              <a:tr h="406025">
                <a:tc>
                  <a:txBody>
                    <a:bodyPr/>
                    <a:lstStyle/>
                    <a:p>
                      <a:pPr indent="0" lvl="0" marL="0" marR="0" rtl="0" algn="ctr">
                        <a:lnSpc>
                          <a:spcPct val="100000"/>
                        </a:lnSpc>
                        <a:spcBef>
                          <a:spcPts val="0"/>
                        </a:spcBef>
                        <a:spcAft>
                          <a:spcPts val="0"/>
                        </a:spcAft>
                        <a:buClr>
                          <a:srgbClr val="000000"/>
                        </a:buClr>
                        <a:buSzPts val="1100"/>
                        <a:buFont typeface="Arial"/>
                        <a:buNone/>
                      </a:pPr>
                      <a:r>
                        <a:rPr lang="en" sz="1100"/>
                        <a:t>$25K</a:t>
                      </a:r>
                      <a:endParaRPr sz="11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0000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rPr>
                        <a:t>$25K</a:t>
                      </a:r>
                      <a:endParaRPr sz="11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0000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rPr>
                        <a:t>$25K</a:t>
                      </a:r>
                      <a:endParaRPr sz="11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0000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rPr>
                        <a:t>$25K</a:t>
                      </a:r>
                      <a:endParaRPr sz="11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0000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rPr>
                        <a:t>$25K</a:t>
                      </a:r>
                      <a:endParaRPr sz="11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0000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rPr>
                        <a:t>$25K</a:t>
                      </a:r>
                      <a:endParaRPr sz="11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640E2F"/>
                      </a:solidFill>
                      <a:prstDash val="solid"/>
                      <a:round/>
                      <a:headEnd len="sm" w="sm" type="none"/>
                      <a:tailEnd len="sm" w="sm" type="none"/>
                    </a:lnT>
                    <a:lnB cap="flat" cmpd="sng" w="25400">
                      <a:solidFill>
                        <a:srgbClr val="000000"/>
                      </a:solidFill>
                      <a:prstDash val="solid"/>
                      <a:round/>
                      <a:headEnd len="sm" w="sm" type="none"/>
                      <a:tailEnd len="sm" w="sm" type="none"/>
                    </a:lnB>
                    <a:solidFill>
                      <a:srgbClr val="FFFFFF"/>
                    </a:solidFill>
                  </a:tcPr>
                </a:tc>
              </a:tr>
              <a:tr h="507325">
                <a:tc>
                  <a:txBody>
                    <a:bodyPr/>
                    <a:lstStyle/>
                    <a:p>
                      <a:pPr indent="0" lvl="0" marL="0" marR="0" rtl="0" algn="ctr">
                        <a:lnSpc>
                          <a:spcPct val="100000"/>
                        </a:lnSpc>
                        <a:spcBef>
                          <a:spcPts val="0"/>
                        </a:spcBef>
                        <a:spcAft>
                          <a:spcPts val="0"/>
                        </a:spcAft>
                        <a:buClr>
                          <a:srgbClr val="000000"/>
                        </a:buClr>
                        <a:buSzPts val="1200"/>
                        <a:buFont typeface="Arial"/>
                        <a:buNone/>
                      </a:pPr>
                      <a:r>
                        <a:rPr b="1" lang="en" sz="1200"/>
                        <a:t>$10k</a:t>
                      </a:r>
                      <a:endParaRPr b="1" sz="12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a:t>$5k</a:t>
                      </a:r>
                      <a:endParaRPr b="1" sz="12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a:t>$30k</a:t>
                      </a:r>
                      <a:endParaRPr b="1" sz="12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a:t>$43k</a:t>
                      </a:r>
                      <a:endParaRPr b="1" sz="12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a:t>$24k</a:t>
                      </a:r>
                      <a:endParaRPr b="1" sz="12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a:t>$30k</a:t>
                      </a:r>
                      <a:endParaRPr b="1" sz="1200" u="none" cap="none" strike="noStrike">
                        <a:latin typeface="Arial"/>
                        <a:ea typeface="Arial"/>
                        <a:cs typeface="Arial"/>
                        <a:sym typeface="Arial"/>
                      </a:endParaRPr>
                    </a:p>
                  </a:txBody>
                  <a:tcPr marT="26800" marB="26800" marR="26800" marL="26800" anchor="ctr">
                    <a:lnL cap="flat" cmpd="sng" w="25400">
                      <a:solidFill>
                        <a:srgbClr val="000000"/>
                      </a:solidFill>
                      <a:prstDash val="solid"/>
                      <a:round/>
                      <a:headEnd len="sm" w="sm" type="none"/>
                      <a:tailEnd len="sm" w="sm" type="none"/>
                    </a:lnL>
                    <a:lnR cap="flat" cmpd="sng" w="25400">
                      <a:solidFill>
                        <a:srgbClr val="000000"/>
                      </a:solidFill>
                      <a:prstDash val="solid"/>
                      <a:round/>
                      <a:headEnd len="sm" w="sm" type="none"/>
                      <a:tailEnd len="sm" w="sm" type="none"/>
                    </a:lnR>
                    <a:lnT cap="flat" cmpd="sng" w="25400">
                      <a:solidFill>
                        <a:srgbClr val="000000"/>
                      </a:solidFill>
                      <a:prstDash val="solid"/>
                      <a:round/>
                      <a:headEnd len="sm" w="sm" type="none"/>
                      <a:tailEnd len="sm" w="sm" type="none"/>
                    </a:lnT>
                    <a:lnB cap="flat" cmpd="sng" w="25400">
                      <a:solidFill>
                        <a:srgbClr val="000000"/>
                      </a:solidFill>
                      <a:prstDash val="solid"/>
                      <a:round/>
                      <a:headEnd len="sm" w="sm" type="none"/>
                      <a:tailEnd len="sm" w="sm" type="none"/>
                    </a:lnB>
                    <a:solidFill>
                      <a:srgbClr val="D8D8D8"/>
                    </a:solidFill>
                  </a:tcPr>
                </a:tc>
              </a:tr>
            </a:tbl>
          </a:graphicData>
        </a:graphic>
      </p:graphicFrame>
      <p:sp>
        <p:nvSpPr>
          <p:cNvPr id="493" name="Google Shape;493;p31"/>
          <p:cNvSpPr txBox="1"/>
          <p:nvPr/>
        </p:nvSpPr>
        <p:spPr>
          <a:xfrm>
            <a:off x="1367358" y="1691696"/>
            <a:ext cx="321600" cy="146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Goal</a:t>
            </a:r>
            <a:endParaRPr b="0" i="0" sz="1400" u="none" cap="none" strike="noStrike">
              <a:solidFill>
                <a:srgbClr val="000000"/>
              </a:solidFill>
              <a:latin typeface="Arial"/>
              <a:ea typeface="Arial"/>
              <a:cs typeface="Arial"/>
              <a:sym typeface="Arial"/>
            </a:endParaRPr>
          </a:p>
        </p:txBody>
      </p:sp>
      <p:sp>
        <p:nvSpPr>
          <p:cNvPr id="494" name="Google Shape;494;p31"/>
          <p:cNvSpPr txBox="1"/>
          <p:nvPr/>
        </p:nvSpPr>
        <p:spPr>
          <a:xfrm>
            <a:off x="1325500" y="2147111"/>
            <a:ext cx="368400" cy="146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Actual</a:t>
            </a:r>
            <a:endParaRPr b="0" i="0" sz="1400" u="none" cap="none" strike="noStrike">
              <a:solidFill>
                <a:srgbClr val="000000"/>
              </a:solidFill>
              <a:latin typeface="Arial"/>
              <a:ea typeface="Arial"/>
              <a:cs typeface="Arial"/>
              <a:sym typeface="Arial"/>
            </a:endParaRPr>
          </a:p>
        </p:txBody>
      </p:sp>
      <p:sp>
        <p:nvSpPr>
          <p:cNvPr id="495" name="Google Shape;495;p31"/>
          <p:cNvSpPr txBox="1"/>
          <p:nvPr/>
        </p:nvSpPr>
        <p:spPr>
          <a:xfrm>
            <a:off x="1367358" y="3580325"/>
            <a:ext cx="321600" cy="146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Goal</a:t>
            </a:r>
            <a:endParaRPr b="0" i="0" sz="1400" u="none" cap="none" strike="noStrike">
              <a:solidFill>
                <a:srgbClr val="000000"/>
              </a:solidFill>
              <a:latin typeface="Arial"/>
              <a:ea typeface="Arial"/>
              <a:cs typeface="Arial"/>
              <a:sym typeface="Arial"/>
            </a:endParaRPr>
          </a:p>
        </p:txBody>
      </p:sp>
      <p:sp>
        <p:nvSpPr>
          <p:cNvPr id="496" name="Google Shape;496;p31"/>
          <p:cNvSpPr txBox="1"/>
          <p:nvPr/>
        </p:nvSpPr>
        <p:spPr>
          <a:xfrm>
            <a:off x="1325500" y="4035739"/>
            <a:ext cx="368400" cy="146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Actual</a:t>
            </a:r>
            <a:endParaRPr b="0" i="0" sz="1400" u="none" cap="none" strike="noStrike">
              <a:solidFill>
                <a:srgbClr val="000000"/>
              </a:solidFill>
              <a:latin typeface="Arial"/>
              <a:ea typeface="Arial"/>
              <a:cs typeface="Arial"/>
              <a:sym typeface="Arial"/>
            </a:endParaRPr>
          </a:p>
        </p:txBody>
      </p:sp>
      <p:sp>
        <p:nvSpPr>
          <p:cNvPr id="497" name="Google Shape;497;p31"/>
          <p:cNvSpPr txBox="1"/>
          <p:nvPr/>
        </p:nvSpPr>
        <p:spPr>
          <a:xfrm>
            <a:off x="1791706" y="925683"/>
            <a:ext cx="5518500" cy="307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C00000"/>
                </a:solidFill>
                <a:latin typeface="Arial"/>
                <a:ea typeface="Arial"/>
                <a:cs typeface="Arial"/>
                <a:sym typeface="Arial"/>
              </a:rPr>
              <a:t>Referrals</a:t>
            </a:r>
            <a:endParaRPr b="0" i="0" sz="1900" u="none" cap="none" strike="noStrike">
              <a:solidFill>
                <a:srgbClr val="C00000"/>
              </a:solidFill>
              <a:latin typeface="Arial"/>
              <a:ea typeface="Arial"/>
              <a:cs typeface="Arial"/>
              <a:sym typeface="Arial"/>
            </a:endParaRPr>
          </a:p>
        </p:txBody>
      </p:sp>
      <p:pic>
        <p:nvPicPr>
          <p:cNvPr id="498" name="Google Shape;498;p31"/>
          <p:cNvPicPr preferRelativeResize="0"/>
          <p:nvPr/>
        </p:nvPicPr>
        <p:blipFill rotWithShape="1">
          <a:blip r:embed="rId3">
            <a:alphaModFix/>
          </a:blip>
          <a:srcRect b="0" l="0" r="0" t="0"/>
          <a:stretch/>
        </p:blipFill>
        <p:spPr>
          <a:xfrm>
            <a:off x="7947827" y="4470650"/>
            <a:ext cx="1196174" cy="67285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32"/>
          <p:cNvSpPr txBox="1"/>
          <p:nvPr/>
        </p:nvSpPr>
        <p:spPr>
          <a:xfrm>
            <a:off x="383564" y="0"/>
            <a:ext cx="8376900" cy="7923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dk1"/>
              </a:buClr>
              <a:buSzPts val="3300"/>
              <a:buFont typeface="Arial"/>
              <a:buNone/>
            </a:pPr>
            <a:r>
              <a:rPr b="1" i="0" lang="en" sz="3300" u="none" cap="none" strike="noStrike">
                <a:solidFill>
                  <a:schemeClr val="dk1"/>
                </a:solidFill>
                <a:latin typeface="Arial"/>
                <a:ea typeface="Arial"/>
                <a:cs typeface="Arial"/>
                <a:sym typeface="Arial"/>
              </a:rPr>
              <a:t>Membership Committee Report</a:t>
            </a:r>
            <a:endParaRPr b="0" i="0" sz="1100" u="none" cap="none" strike="noStrike">
              <a:solidFill>
                <a:srgbClr val="000000"/>
              </a:solidFill>
              <a:latin typeface="Arial"/>
              <a:ea typeface="Arial"/>
              <a:cs typeface="Arial"/>
              <a:sym typeface="Arial"/>
            </a:endParaRPr>
          </a:p>
        </p:txBody>
      </p:sp>
      <p:sp>
        <p:nvSpPr>
          <p:cNvPr id="504" name="Google Shape;504;p32"/>
          <p:cNvSpPr/>
          <p:nvPr/>
        </p:nvSpPr>
        <p:spPr>
          <a:xfrm>
            <a:off x="573681" y="1115057"/>
            <a:ext cx="3332100" cy="5025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rgbClr val="000000"/>
                </a:solidFill>
                <a:latin typeface="Arial"/>
                <a:ea typeface="Arial"/>
                <a:cs typeface="Arial"/>
                <a:sym typeface="Arial"/>
              </a:rPr>
              <a:t>Open classifications:</a:t>
            </a:r>
            <a:endParaRPr b="0" i="0" sz="1100" u="none" cap="none" strike="noStrike">
              <a:solidFill>
                <a:srgbClr val="000000"/>
              </a:solidFill>
              <a:latin typeface="Arial"/>
              <a:ea typeface="Arial"/>
              <a:cs typeface="Arial"/>
              <a:sym typeface="Arial"/>
            </a:endParaRPr>
          </a:p>
        </p:txBody>
      </p:sp>
      <p:graphicFrame>
        <p:nvGraphicFramePr>
          <p:cNvPr id="505" name="Google Shape;505;p32"/>
          <p:cNvGraphicFramePr/>
          <p:nvPr/>
        </p:nvGraphicFramePr>
        <p:xfrm>
          <a:off x="531196" y="1712388"/>
          <a:ext cx="3000000" cy="3000000"/>
        </p:xfrm>
        <a:graphic>
          <a:graphicData uri="http://schemas.openxmlformats.org/drawingml/2006/table">
            <a:tbl>
              <a:tblPr bandRow="1" firstRow="1">
                <a:noFill/>
                <a:tableStyleId>{88B23F36-2FB6-42BD-8DF6-908EA9C1AA4D}</a:tableStyleId>
              </a:tblPr>
              <a:tblGrid>
                <a:gridCol w="3417075"/>
              </a:tblGrid>
              <a:tr h="372425">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TOP 5 MOST WANTED</a:t>
                      </a:r>
                      <a:endParaRPr sz="1200" u="none" cap="none" strike="noStrike"/>
                    </a:p>
                  </a:txBody>
                  <a:tcPr marT="45725" marB="45725" marR="91450" marL="91450" anchor="ctr">
                    <a:solidFill>
                      <a:srgbClr val="C00000"/>
                    </a:solidFill>
                  </a:tcPr>
                </a:tc>
              </a:tr>
              <a:tr h="376075">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Handyman</a:t>
                      </a:r>
                      <a:endParaRPr sz="1400" u="none" cap="none" strike="noStrike"/>
                    </a:p>
                  </a:txBody>
                  <a:tcPr marT="45725" marB="45725" marR="91450" marL="91450" anchor="ctr">
                    <a:solidFill>
                      <a:schemeClr val="lt1"/>
                    </a:solidFill>
                  </a:tcPr>
                </a:tc>
              </a:tr>
              <a:tr h="376075">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CPA</a:t>
                      </a:r>
                      <a:endParaRPr sz="1400" u="none" cap="none" strike="noStrike"/>
                    </a:p>
                  </a:txBody>
                  <a:tcPr marT="45725" marB="45725" marR="91450" marL="91450" anchor="ctr">
                    <a:solidFill>
                      <a:srgbClr val="D8D8D8"/>
                    </a:solidFill>
                  </a:tcPr>
                </a:tc>
              </a:tr>
              <a:tr h="376075">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Real Estate Attorney</a:t>
                      </a:r>
                      <a:endParaRPr sz="1400" u="none" cap="none" strike="noStrike"/>
                    </a:p>
                  </a:txBody>
                  <a:tcPr marT="45725" marB="45725" marR="91450" marL="91450" anchor="ctr">
                    <a:solidFill>
                      <a:schemeClr val="lt1"/>
                    </a:solidFill>
                  </a:tcPr>
                </a:tc>
              </a:tr>
              <a:tr h="376075">
                <a:tc>
                  <a:txBody>
                    <a:bodyPr/>
                    <a:lstStyle/>
                    <a:p>
                      <a:pPr indent="0" lvl="0" marL="0" marR="0" rtl="0" algn="ctr">
                        <a:lnSpc>
                          <a:spcPct val="100000"/>
                        </a:lnSpc>
                        <a:spcBef>
                          <a:spcPts val="0"/>
                        </a:spcBef>
                        <a:spcAft>
                          <a:spcPts val="0"/>
                        </a:spcAft>
                        <a:buClr>
                          <a:srgbClr val="000000"/>
                        </a:buClr>
                        <a:buSzPts val="1400"/>
                        <a:buFont typeface="Arial"/>
                        <a:buNone/>
                      </a:pPr>
                      <a:r>
                        <a:rPr lang="en"/>
                        <a:t>Acupuncture</a:t>
                      </a:r>
                      <a:endParaRPr sz="1400" u="none" cap="none" strike="noStrike"/>
                    </a:p>
                  </a:txBody>
                  <a:tcPr marT="45725" marB="45725" marR="91450" marL="91450" anchor="ctr">
                    <a:solidFill>
                      <a:srgbClr val="D8D8D8"/>
                    </a:solidFill>
                  </a:tcPr>
                </a:tc>
              </a:tr>
              <a:tr h="376075">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Photographer</a:t>
                      </a:r>
                      <a:endParaRPr sz="1400" u="none" cap="none" strike="noStrike"/>
                    </a:p>
                  </a:txBody>
                  <a:tcPr marT="45725" marB="45725" marR="91450" marL="91450" anchor="ctr">
                    <a:solidFill>
                      <a:schemeClr val="lt1"/>
                    </a:solidFill>
                  </a:tcPr>
                </a:tc>
              </a:tr>
            </a:tbl>
          </a:graphicData>
        </a:graphic>
      </p:graphicFrame>
      <p:sp>
        <p:nvSpPr>
          <p:cNvPr id="506" name="Google Shape;506;p32"/>
          <p:cNvSpPr txBox="1"/>
          <p:nvPr/>
        </p:nvSpPr>
        <p:spPr>
          <a:xfrm>
            <a:off x="5045275" y="1071750"/>
            <a:ext cx="3845400" cy="545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chemeClr val="dk1"/>
                </a:solidFill>
                <a:latin typeface="Arial"/>
                <a:ea typeface="Arial"/>
                <a:cs typeface="Arial"/>
                <a:sym typeface="Arial"/>
              </a:rPr>
              <a:t>Pending applications:</a:t>
            </a:r>
            <a:endParaRPr b="0" i="0" sz="1100" u="none" cap="none" strike="noStrike">
              <a:solidFill>
                <a:schemeClr val="dk1"/>
              </a:solidFill>
              <a:latin typeface="Arial"/>
              <a:ea typeface="Arial"/>
              <a:cs typeface="Arial"/>
              <a:sym typeface="Arial"/>
            </a:endParaRPr>
          </a:p>
        </p:txBody>
      </p:sp>
      <p:graphicFrame>
        <p:nvGraphicFramePr>
          <p:cNvPr id="507" name="Google Shape;507;p32"/>
          <p:cNvGraphicFramePr/>
          <p:nvPr/>
        </p:nvGraphicFramePr>
        <p:xfrm>
          <a:off x="4975321" y="1712388"/>
          <a:ext cx="3000000" cy="3000000"/>
        </p:xfrm>
        <a:graphic>
          <a:graphicData uri="http://schemas.openxmlformats.org/drawingml/2006/table">
            <a:tbl>
              <a:tblPr bandRow="1" firstRow="1">
                <a:noFill/>
                <a:tableStyleId>{88B23F36-2FB6-42BD-8DF6-908EA9C1AA4D}</a:tableStyleId>
              </a:tblPr>
              <a:tblGrid>
                <a:gridCol w="3417075"/>
              </a:tblGrid>
              <a:tr h="372425">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t>APPLICANT NAMES</a:t>
                      </a:r>
                      <a:endParaRPr sz="1200" u="none" cap="none" strike="noStrike"/>
                    </a:p>
                  </a:txBody>
                  <a:tcPr marT="45725" marB="45725" marR="91450" marL="91450" anchor="ctr">
                    <a:solidFill>
                      <a:srgbClr val="C00000"/>
                    </a:solidFill>
                  </a:tcPr>
                </a:tc>
              </a:tr>
              <a:tr h="376075">
                <a:tc>
                  <a:txBody>
                    <a:bodyPr/>
                    <a:lstStyle/>
                    <a:p>
                      <a:pPr indent="0" lvl="0" marL="0" marR="0" rtl="0" algn="ctr">
                        <a:lnSpc>
                          <a:spcPct val="100000"/>
                        </a:lnSpc>
                        <a:spcBef>
                          <a:spcPts val="0"/>
                        </a:spcBef>
                        <a:spcAft>
                          <a:spcPts val="0"/>
                        </a:spcAft>
                        <a:buClr>
                          <a:srgbClr val="000000"/>
                        </a:buClr>
                        <a:buSzPts val="1400"/>
                        <a:buFont typeface="Arial"/>
                        <a:buNone/>
                      </a:pPr>
                      <a:r>
                        <a:rPr lang="en"/>
                        <a:t>Jack Klamyer</a:t>
                      </a:r>
                      <a:endParaRPr sz="1400" u="none" cap="none" strike="noStrike"/>
                    </a:p>
                  </a:txBody>
                  <a:tcPr marT="45725" marB="45725" marR="91450" marL="91450" anchor="ctr">
                    <a:solidFill>
                      <a:schemeClr val="lt1"/>
                    </a:solidFill>
                  </a:tcPr>
                </a:tc>
              </a:tr>
              <a:tr h="376075">
                <a:tc>
                  <a:txBody>
                    <a:bodyPr/>
                    <a:lstStyle/>
                    <a:p>
                      <a:pPr indent="0" lvl="0" marL="0" marR="0" rtl="0" algn="ctr">
                        <a:lnSpc>
                          <a:spcPct val="100000"/>
                        </a:lnSpc>
                        <a:spcBef>
                          <a:spcPts val="0"/>
                        </a:spcBef>
                        <a:spcAft>
                          <a:spcPts val="0"/>
                        </a:spcAft>
                        <a:buClr>
                          <a:srgbClr val="000000"/>
                        </a:buClr>
                        <a:buSzPts val="1400"/>
                        <a:buFont typeface="Arial"/>
                        <a:buNone/>
                      </a:pPr>
                      <a:r>
                        <a:rPr lang="en"/>
                        <a:t>Stacy Walker</a:t>
                      </a:r>
                      <a:endParaRPr sz="1400" u="none" cap="none" strike="noStrike"/>
                    </a:p>
                  </a:txBody>
                  <a:tcPr marT="45725" marB="45725" marR="91450" marL="91450" anchor="ctr">
                    <a:solidFill>
                      <a:srgbClr val="D8D8D8"/>
                    </a:solidFill>
                  </a:tcPr>
                </a:tc>
              </a:tr>
              <a:tr h="376075">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solidFill>
                      <a:schemeClr val="lt1"/>
                    </a:solidFill>
                  </a:tcPr>
                </a:tc>
              </a:tr>
              <a:tr h="376075">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solidFill>
                      <a:srgbClr val="D8D8D8"/>
                    </a:solidFill>
                  </a:tcPr>
                </a:tc>
              </a:tr>
              <a:tr h="376075">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nchor="ctr">
                    <a:solidFill>
                      <a:schemeClr val="lt1"/>
                    </a:solidFill>
                  </a:tcPr>
                </a:tc>
              </a:tr>
            </a:tbl>
          </a:graphicData>
        </a:graphic>
      </p:graphicFrame>
      <p:pic>
        <p:nvPicPr>
          <p:cNvPr id="508" name="Google Shape;508;p32"/>
          <p:cNvPicPr preferRelativeResize="0"/>
          <p:nvPr/>
        </p:nvPicPr>
        <p:blipFill rotWithShape="1">
          <a:blip r:embed="rId3">
            <a:alphaModFix/>
          </a:blip>
          <a:srcRect b="0" l="0" r="0" t="0"/>
          <a:stretch/>
        </p:blipFill>
        <p:spPr>
          <a:xfrm>
            <a:off x="7947827" y="4470650"/>
            <a:ext cx="1196174" cy="67285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33"/>
          <p:cNvSpPr/>
          <p:nvPr/>
        </p:nvSpPr>
        <p:spPr>
          <a:xfrm>
            <a:off x="-61070" y="1173414"/>
            <a:ext cx="9257100" cy="426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515" name="Google Shape;515;p33"/>
          <p:cNvSpPr txBox="1"/>
          <p:nvPr/>
        </p:nvSpPr>
        <p:spPr>
          <a:xfrm>
            <a:off x="-3324" y="1205232"/>
            <a:ext cx="9141600" cy="42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C00000"/>
                </a:solidFill>
                <a:latin typeface="Arial"/>
                <a:ea typeface="Arial"/>
                <a:cs typeface="Arial"/>
                <a:sym typeface="Arial"/>
              </a:rPr>
              <a:t>SPEAKER ROTATION</a:t>
            </a:r>
            <a:endParaRPr b="0" i="0" sz="1400" u="none" cap="none" strike="noStrike">
              <a:solidFill>
                <a:srgbClr val="000000"/>
              </a:solidFill>
              <a:latin typeface="Arial"/>
              <a:ea typeface="Arial"/>
              <a:cs typeface="Arial"/>
              <a:sym typeface="Arial"/>
            </a:endParaRPr>
          </a:p>
        </p:txBody>
      </p:sp>
      <p:graphicFrame>
        <p:nvGraphicFramePr>
          <p:cNvPr id="516" name="Google Shape;516;p33"/>
          <p:cNvGraphicFramePr/>
          <p:nvPr/>
        </p:nvGraphicFramePr>
        <p:xfrm>
          <a:off x="694528" y="2266904"/>
          <a:ext cx="3000000" cy="3000000"/>
        </p:xfrm>
        <a:graphic>
          <a:graphicData uri="http://schemas.openxmlformats.org/drawingml/2006/table">
            <a:tbl>
              <a:tblPr bandRow="1" firstRow="1">
                <a:noFill/>
                <a:tableStyleId>{88B23F36-2FB6-42BD-8DF6-908EA9C1AA4D}</a:tableStyleId>
              </a:tblPr>
              <a:tblGrid>
                <a:gridCol w="1471875"/>
                <a:gridCol w="1903625"/>
                <a:gridCol w="4476025"/>
              </a:tblGrid>
              <a:tr h="3048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Date</a:t>
                      </a:r>
                      <a:endParaRPr sz="1400" u="none" cap="none" strike="noStrike"/>
                    </a:p>
                  </a:txBody>
                  <a:tcPr marT="45725" marB="45725" marR="91450" marL="91450">
                    <a:solidFill>
                      <a:srgbClr val="C00000"/>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Name(s)</a:t>
                      </a:r>
                      <a:endParaRPr sz="1400" u="none" cap="none" strike="noStrike"/>
                    </a:p>
                  </a:txBody>
                  <a:tcPr marT="45725" marB="45725" marR="91450" marL="91450">
                    <a:solidFill>
                      <a:srgbClr val="C00000"/>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Topic</a:t>
                      </a:r>
                      <a:endParaRPr sz="1400" u="none" cap="none" strike="noStrike"/>
                    </a:p>
                  </a:txBody>
                  <a:tcPr marT="45725" marB="45725" marR="91450" marL="91450">
                    <a:solidFill>
                      <a:srgbClr val="C00000"/>
                    </a:solidFill>
                  </a:tcPr>
                </a:tc>
              </a:tr>
              <a:tr h="3048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a:t>
                      </a:r>
                      <a:r>
                        <a:rPr lang="en"/>
                        <a:t>2</a:t>
                      </a:r>
                      <a:r>
                        <a:rPr lang="en" sz="1400" u="none" cap="none" strike="noStrike"/>
                        <a:t>/0</a:t>
                      </a:r>
                      <a:r>
                        <a:rPr lang="en"/>
                        <a:t>5</a:t>
                      </a:r>
                      <a:r>
                        <a:rPr lang="en" sz="1400" u="none" cap="none" strike="noStrike"/>
                        <a:t>/</a:t>
                      </a:r>
                      <a:r>
                        <a:rPr lang="en"/>
                        <a:t>2025</a:t>
                      </a:r>
                      <a:endParaRPr sz="1400" u="none" cap="none" strike="noStrike"/>
                    </a:p>
                  </a:txBody>
                  <a:tcPr marT="45725" marB="45725" marR="91450" marL="91450">
                    <a:solidFill>
                      <a:srgbClr val="D8D8D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a:t>Ethan Parker</a:t>
                      </a:r>
                      <a:endParaRPr sz="1400" u="none" cap="none" strike="noStrike"/>
                    </a:p>
                  </a:txBody>
                  <a:tcPr marT="45725" marB="45725" marR="91450" marL="91450">
                    <a:solidFill>
                      <a:srgbClr val="D8D8D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a:t>NextWave Solutions</a:t>
                      </a:r>
                      <a:endParaRPr sz="1400" u="none" cap="none" strike="noStrike"/>
                    </a:p>
                  </a:txBody>
                  <a:tcPr marT="45725" marB="45725" marR="91450" marL="91450">
                    <a:solidFill>
                      <a:srgbClr val="D8D8D8"/>
                    </a:solidFill>
                  </a:tcPr>
                </a:tc>
              </a:tr>
              <a:tr h="304800">
                <a:tc>
                  <a:txBody>
                    <a:bodyPr/>
                    <a:lstStyle/>
                    <a:p>
                      <a:pPr indent="0" lvl="0" marL="0" marR="0" rtl="0" algn="l">
                        <a:lnSpc>
                          <a:spcPct val="100000"/>
                        </a:lnSpc>
                        <a:spcBef>
                          <a:spcPts val="0"/>
                        </a:spcBef>
                        <a:spcAft>
                          <a:spcPts val="0"/>
                        </a:spcAft>
                        <a:buClr>
                          <a:schemeClr val="dk1"/>
                        </a:buClr>
                        <a:buSzPts val="1400"/>
                        <a:buFont typeface="Arial"/>
                        <a:buNone/>
                      </a:pPr>
                      <a:r>
                        <a:rPr lang="en" sz="1400" u="none" cap="none" strike="noStrike"/>
                        <a:t>0</a:t>
                      </a:r>
                      <a:r>
                        <a:rPr lang="en"/>
                        <a:t>2</a:t>
                      </a:r>
                      <a:r>
                        <a:rPr lang="en" sz="1400" u="none" cap="none" strike="noStrike"/>
                        <a:t>/</a:t>
                      </a:r>
                      <a:r>
                        <a:rPr lang="en"/>
                        <a:t>12</a:t>
                      </a:r>
                      <a:r>
                        <a:rPr lang="en" sz="1400" u="none" cap="none" strike="noStrike"/>
                        <a:t>/</a:t>
                      </a:r>
                      <a:r>
                        <a:rPr lang="en"/>
                        <a:t>2025</a:t>
                      </a:r>
                      <a:endParaRPr sz="14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a:t>BNISCI Team</a:t>
                      </a:r>
                      <a:endParaRPr sz="14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a:t>Visitor Day</a:t>
                      </a:r>
                      <a:endParaRPr sz="1400" u="none" cap="none" strike="noStrike"/>
                    </a:p>
                  </a:txBody>
                  <a:tcPr marT="45725" marB="45725" marR="91450" marL="91450">
                    <a:solidFill>
                      <a:srgbClr val="FFFFFF"/>
                    </a:solidFill>
                  </a:tcPr>
                </a:tc>
              </a:tr>
              <a:tr h="304800">
                <a:tc>
                  <a:txBody>
                    <a:bodyPr/>
                    <a:lstStyle/>
                    <a:p>
                      <a:pPr indent="0" lvl="0" marL="0" marR="0" rtl="0" algn="l">
                        <a:lnSpc>
                          <a:spcPct val="100000"/>
                        </a:lnSpc>
                        <a:spcBef>
                          <a:spcPts val="0"/>
                        </a:spcBef>
                        <a:spcAft>
                          <a:spcPts val="0"/>
                        </a:spcAft>
                        <a:buClr>
                          <a:schemeClr val="dk1"/>
                        </a:buClr>
                        <a:buSzPts val="1400"/>
                        <a:buFont typeface="Arial"/>
                        <a:buNone/>
                      </a:pPr>
                      <a:r>
                        <a:rPr lang="en" sz="1400" u="none" cap="none" strike="noStrike"/>
                        <a:t>0</a:t>
                      </a:r>
                      <a:r>
                        <a:rPr lang="en"/>
                        <a:t>2</a:t>
                      </a:r>
                      <a:r>
                        <a:rPr lang="en" sz="1400" u="none" cap="none" strike="noStrike"/>
                        <a:t>/</a:t>
                      </a:r>
                      <a:r>
                        <a:rPr lang="en"/>
                        <a:t>19</a:t>
                      </a:r>
                      <a:r>
                        <a:rPr lang="en" sz="1400" u="none" cap="none" strike="noStrike"/>
                        <a:t>/</a:t>
                      </a:r>
                      <a:r>
                        <a:rPr lang="en"/>
                        <a:t>2025</a:t>
                      </a:r>
                      <a:endParaRPr sz="1400" u="none" cap="none" strike="noStrike"/>
                    </a:p>
                  </a:txBody>
                  <a:tcPr marT="45725" marB="45725" marR="91450" marL="91450">
                    <a:solidFill>
                      <a:srgbClr val="D8D8D8"/>
                    </a:solidFill>
                  </a:tcPr>
                </a:tc>
                <a:tc>
                  <a:txBody>
                    <a:bodyPr/>
                    <a:lstStyle/>
                    <a:p>
                      <a:pPr indent="0" lvl="0" marL="0" marR="0" rtl="0" algn="l">
                        <a:lnSpc>
                          <a:spcPct val="100000"/>
                        </a:lnSpc>
                        <a:spcBef>
                          <a:spcPts val="0"/>
                        </a:spcBef>
                        <a:spcAft>
                          <a:spcPts val="0"/>
                        </a:spcAft>
                        <a:buClr>
                          <a:schemeClr val="dk1"/>
                        </a:buClr>
                        <a:buSzPts val="1400"/>
                        <a:buFont typeface="Arial"/>
                        <a:buNone/>
                      </a:pPr>
                      <a:r>
                        <a:rPr lang="en"/>
                        <a:t>Liam Sullivan</a:t>
                      </a:r>
                      <a:endParaRPr sz="1400" u="none" cap="none" strike="noStrike"/>
                    </a:p>
                  </a:txBody>
                  <a:tcPr marT="45725" marB="45725" marR="91450" marL="91450">
                    <a:solidFill>
                      <a:srgbClr val="D8D8D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a:t>BrightPath Marketing</a:t>
                      </a:r>
                      <a:endParaRPr sz="1400" u="none" cap="none" strike="noStrike"/>
                    </a:p>
                  </a:txBody>
                  <a:tcPr marT="45725" marB="45725" marR="91450" marL="91450">
                    <a:solidFill>
                      <a:srgbClr val="D8D8D8"/>
                    </a:solidFill>
                  </a:tcPr>
                </a:tc>
              </a:tr>
              <a:tr h="304800">
                <a:tc>
                  <a:txBody>
                    <a:bodyPr/>
                    <a:lstStyle/>
                    <a:p>
                      <a:pPr indent="0" lvl="0" marL="0" marR="0" rtl="0" algn="l">
                        <a:lnSpc>
                          <a:spcPct val="100000"/>
                        </a:lnSpc>
                        <a:spcBef>
                          <a:spcPts val="0"/>
                        </a:spcBef>
                        <a:spcAft>
                          <a:spcPts val="0"/>
                        </a:spcAft>
                        <a:buClr>
                          <a:schemeClr val="dk1"/>
                        </a:buClr>
                        <a:buSzPts val="1400"/>
                        <a:buFont typeface="Arial"/>
                        <a:buNone/>
                      </a:pPr>
                      <a:r>
                        <a:rPr lang="en" sz="1400" u="none" cap="none" strike="noStrike"/>
                        <a:t>0</a:t>
                      </a:r>
                      <a:r>
                        <a:rPr lang="en"/>
                        <a:t>2</a:t>
                      </a:r>
                      <a:r>
                        <a:rPr lang="en" sz="1400" u="none" cap="none" strike="noStrike"/>
                        <a:t>/</a:t>
                      </a:r>
                      <a:r>
                        <a:rPr lang="en"/>
                        <a:t>26</a:t>
                      </a:r>
                      <a:r>
                        <a:rPr lang="en" sz="1400" u="none" cap="none" strike="noStrike"/>
                        <a:t>/</a:t>
                      </a:r>
                      <a:r>
                        <a:rPr lang="en"/>
                        <a:t>2025</a:t>
                      </a:r>
                      <a:endParaRPr sz="1400" u="none" cap="none" strike="noStrike"/>
                    </a:p>
                  </a:txBody>
                  <a:tcPr marT="45725" marB="45725" marR="91450" marL="91450">
                    <a:solidFill>
                      <a:srgbClr val="D8D8D8"/>
                    </a:solidFill>
                  </a:tcPr>
                </a:tc>
                <a:tc>
                  <a:txBody>
                    <a:bodyPr/>
                    <a:lstStyle/>
                    <a:p>
                      <a:pPr indent="0" lvl="0" marL="0" rtl="0" algn="l">
                        <a:spcBef>
                          <a:spcPts val="0"/>
                        </a:spcBef>
                        <a:spcAft>
                          <a:spcPts val="0"/>
                        </a:spcAft>
                        <a:buClr>
                          <a:schemeClr val="dk1"/>
                        </a:buClr>
                        <a:buSzPts val="1400"/>
                        <a:buFont typeface="Arial"/>
                        <a:buNone/>
                      </a:pPr>
                      <a:r>
                        <a:rPr lang="en"/>
                        <a:t>Olivia Bennett</a:t>
                      </a:r>
                      <a:endParaRPr sz="1400" u="none" cap="none" strike="noStrike"/>
                    </a:p>
                  </a:txBody>
                  <a:tcPr marT="45725" marB="45725" marR="91450" marL="91450">
                    <a:solidFill>
                      <a:srgbClr val="D8D8D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a:t>Blue Horizon Events</a:t>
                      </a:r>
                      <a:endParaRPr sz="1400" u="none" cap="none" strike="noStrike"/>
                    </a:p>
                  </a:txBody>
                  <a:tcPr marT="45725" marB="45725" marR="91450" marL="91450">
                    <a:solidFill>
                      <a:srgbClr val="D8D8D8"/>
                    </a:solidFill>
                  </a:tcPr>
                </a:tc>
              </a:tr>
              <a:tr h="304800">
                <a:tc>
                  <a:txBody>
                    <a:bodyPr/>
                    <a:lstStyle/>
                    <a:p>
                      <a:pPr indent="0" lvl="0" marL="0" marR="0" rtl="0" algn="l">
                        <a:lnSpc>
                          <a:spcPct val="100000"/>
                        </a:lnSpc>
                        <a:spcBef>
                          <a:spcPts val="0"/>
                        </a:spcBef>
                        <a:spcAft>
                          <a:spcPts val="0"/>
                        </a:spcAft>
                        <a:buClr>
                          <a:schemeClr val="dk1"/>
                        </a:buClr>
                        <a:buSzPts val="1400"/>
                        <a:buFont typeface="Arial"/>
                        <a:buNone/>
                      </a:pPr>
                      <a:r>
                        <a:rPr lang="en" sz="1400" u="none" cap="none" strike="noStrike"/>
                        <a:t>0</a:t>
                      </a:r>
                      <a:r>
                        <a:rPr lang="en"/>
                        <a:t>3</a:t>
                      </a:r>
                      <a:r>
                        <a:rPr lang="en" sz="1400" u="none" cap="none" strike="noStrike"/>
                        <a:t>/0</a:t>
                      </a:r>
                      <a:r>
                        <a:rPr lang="en"/>
                        <a:t>5</a:t>
                      </a:r>
                      <a:r>
                        <a:rPr lang="en" sz="1400" u="none" cap="none" strike="noStrike"/>
                        <a:t>/</a:t>
                      </a:r>
                      <a:r>
                        <a:rPr lang="en"/>
                        <a:t>2025</a:t>
                      </a:r>
                      <a:endParaRPr sz="1400" u="none" cap="none" strike="noStrike"/>
                    </a:p>
                  </a:txBody>
                  <a:tcPr marT="45725" marB="45725" marR="91450" marL="91450">
                    <a:solidFill>
                      <a:srgbClr val="D8D8D8"/>
                    </a:solidFill>
                  </a:tcPr>
                </a:tc>
                <a:tc>
                  <a:txBody>
                    <a:bodyPr/>
                    <a:lstStyle/>
                    <a:p>
                      <a:pPr indent="0" lvl="0" marL="0" marR="0" rtl="0" algn="l">
                        <a:lnSpc>
                          <a:spcPct val="100000"/>
                        </a:lnSpc>
                        <a:spcBef>
                          <a:spcPts val="0"/>
                        </a:spcBef>
                        <a:spcAft>
                          <a:spcPts val="0"/>
                        </a:spcAft>
                        <a:buClr>
                          <a:schemeClr val="dk1"/>
                        </a:buClr>
                        <a:buSzPts val="1400"/>
                        <a:buFont typeface="Arial"/>
                        <a:buNone/>
                      </a:pPr>
                      <a:r>
                        <a:rPr lang="en"/>
                        <a:t>Ava Mitchell</a:t>
                      </a:r>
                      <a:endParaRPr sz="1400" u="none" cap="none" strike="noStrike"/>
                    </a:p>
                  </a:txBody>
                  <a:tcPr marT="45725" marB="45725" marR="91450" marL="91450">
                    <a:solidFill>
                      <a:srgbClr val="D8D8D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a:t>Echo Wellness Spa</a:t>
                      </a:r>
                      <a:endParaRPr sz="1400" u="none" cap="none" strike="noStrike"/>
                    </a:p>
                  </a:txBody>
                  <a:tcPr marT="45725" marB="45725" marR="91450" marL="91450">
                    <a:solidFill>
                      <a:srgbClr val="D8D8D8"/>
                    </a:solidFill>
                  </a:tcPr>
                </a:tc>
              </a:tr>
              <a:tr h="304800">
                <a:tc>
                  <a:txBody>
                    <a:bodyPr/>
                    <a:lstStyle/>
                    <a:p>
                      <a:pPr indent="0" lvl="0" marL="0" marR="0" rtl="0" algn="l">
                        <a:lnSpc>
                          <a:spcPct val="100000"/>
                        </a:lnSpc>
                        <a:spcBef>
                          <a:spcPts val="0"/>
                        </a:spcBef>
                        <a:spcAft>
                          <a:spcPts val="0"/>
                        </a:spcAft>
                        <a:buClr>
                          <a:schemeClr val="dk1"/>
                        </a:buClr>
                        <a:buSzPts val="1400"/>
                        <a:buFont typeface="Arial"/>
                        <a:buNone/>
                      </a:pPr>
                      <a:r>
                        <a:rPr lang="en" sz="1400" u="none" cap="none" strike="noStrike"/>
                        <a:t>0</a:t>
                      </a:r>
                      <a:r>
                        <a:rPr lang="en"/>
                        <a:t>3</a:t>
                      </a:r>
                      <a:r>
                        <a:rPr lang="en" sz="1400" u="none" cap="none" strike="noStrike"/>
                        <a:t>/</a:t>
                      </a:r>
                      <a:r>
                        <a:rPr lang="en"/>
                        <a:t>12</a:t>
                      </a:r>
                      <a:r>
                        <a:rPr lang="en" sz="1400" u="none" cap="none" strike="noStrike"/>
                        <a:t>/</a:t>
                      </a:r>
                      <a:r>
                        <a:rPr lang="en"/>
                        <a:t>2025</a:t>
                      </a:r>
                      <a:endParaRPr sz="1400" u="none" cap="none" strike="noStrike"/>
                    </a:p>
                  </a:txBody>
                  <a:tcPr marT="45725" marB="45725" marR="91450" marL="91450">
                    <a:solidFill>
                      <a:srgbClr val="D8D8D8"/>
                    </a:solidFill>
                  </a:tcPr>
                </a:tc>
                <a:tc>
                  <a:txBody>
                    <a:bodyPr/>
                    <a:lstStyle/>
                    <a:p>
                      <a:pPr indent="0" lvl="0" marL="0" marR="0" rtl="0" algn="l">
                        <a:lnSpc>
                          <a:spcPct val="100000"/>
                        </a:lnSpc>
                        <a:spcBef>
                          <a:spcPts val="0"/>
                        </a:spcBef>
                        <a:spcAft>
                          <a:spcPts val="0"/>
                        </a:spcAft>
                        <a:buClr>
                          <a:schemeClr val="dk1"/>
                        </a:buClr>
                        <a:buSzPts val="1400"/>
                        <a:buFont typeface="Arial"/>
                        <a:buNone/>
                      </a:pPr>
                      <a:r>
                        <a:rPr lang="en"/>
                        <a:t>Noah Campbell</a:t>
                      </a:r>
                      <a:endParaRPr sz="1400" u="none" cap="none" strike="noStrike"/>
                    </a:p>
                  </a:txBody>
                  <a:tcPr marT="45725" marB="45725" marR="91450" marL="91450">
                    <a:solidFill>
                      <a:srgbClr val="D8D8D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a:t>Summit Strategy Group</a:t>
                      </a:r>
                      <a:endParaRPr sz="1400" u="none" cap="none" strike="noStrike"/>
                    </a:p>
                  </a:txBody>
                  <a:tcPr marT="45725" marB="45725" marR="91450" marL="91450">
                    <a:solidFill>
                      <a:srgbClr val="D8D8D8"/>
                    </a:solidFill>
                  </a:tcPr>
                </a:tc>
              </a:tr>
              <a:tr h="304800">
                <a:tc>
                  <a:txBody>
                    <a:bodyPr/>
                    <a:lstStyle/>
                    <a:p>
                      <a:pPr indent="0" lvl="0" marL="0" marR="0" rtl="0" algn="l">
                        <a:lnSpc>
                          <a:spcPct val="100000"/>
                        </a:lnSpc>
                        <a:spcBef>
                          <a:spcPts val="0"/>
                        </a:spcBef>
                        <a:spcAft>
                          <a:spcPts val="0"/>
                        </a:spcAft>
                        <a:buClr>
                          <a:schemeClr val="dk1"/>
                        </a:buClr>
                        <a:buSzPts val="1400"/>
                        <a:buFont typeface="Arial"/>
                        <a:buNone/>
                      </a:pPr>
                      <a:r>
                        <a:rPr lang="en" sz="1400" u="none" cap="none" strike="noStrike"/>
                        <a:t>0</a:t>
                      </a:r>
                      <a:r>
                        <a:rPr lang="en"/>
                        <a:t>3</a:t>
                      </a:r>
                      <a:r>
                        <a:rPr lang="en" sz="1400" u="none" cap="none" strike="noStrike"/>
                        <a:t>/</a:t>
                      </a:r>
                      <a:r>
                        <a:rPr lang="en"/>
                        <a:t>19</a:t>
                      </a:r>
                      <a:r>
                        <a:rPr lang="en" sz="1400" u="none" cap="none" strike="noStrike"/>
                        <a:t>/</a:t>
                      </a:r>
                      <a:r>
                        <a:rPr lang="en"/>
                        <a:t>2025</a:t>
                      </a:r>
                      <a:endParaRPr sz="1400" u="none" cap="none" strike="noStrike"/>
                    </a:p>
                  </a:txBody>
                  <a:tcPr marT="45725" marB="45725" marR="91450" marL="91450">
                    <a:solidFill>
                      <a:srgbClr val="D8D8D8"/>
                    </a:solidFill>
                  </a:tcPr>
                </a:tc>
                <a:tc>
                  <a:txBody>
                    <a:bodyPr/>
                    <a:lstStyle/>
                    <a:p>
                      <a:pPr indent="0" lvl="0" marL="0" marR="0" rtl="0" algn="l">
                        <a:lnSpc>
                          <a:spcPct val="100000"/>
                        </a:lnSpc>
                        <a:spcBef>
                          <a:spcPts val="0"/>
                        </a:spcBef>
                        <a:spcAft>
                          <a:spcPts val="0"/>
                        </a:spcAft>
                        <a:buClr>
                          <a:schemeClr val="dk1"/>
                        </a:buClr>
                        <a:buSzPts val="1400"/>
                        <a:buFont typeface="Arial"/>
                        <a:buNone/>
                      </a:pPr>
                      <a:r>
                        <a:rPr lang="en"/>
                        <a:t>Mason Hayes</a:t>
                      </a:r>
                      <a:endParaRPr sz="1400" u="none" cap="none" strike="noStrike"/>
                    </a:p>
                  </a:txBody>
                  <a:tcPr marT="45725" marB="45725" marR="91450" marL="91450">
                    <a:solidFill>
                      <a:srgbClr val="D8D8D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a:t>UrbanNest Interiors</a:t>
                      </a:r>
                      <a:endParaRPr sz="1400" u="none" cap="none" strike="noStrike"/>
                    </a:p>
                  </a:txBody>
                  <a:tcPr marT="45725" marB="45725" marR="91450" marL="91450">
                    <a:solidFill>
                      <a:srgbClr val="D8D8D8"/>
                    </a:solidFill>
                  </a:tcPr>
                </a:tc>
              </a:tr>
            </a:tbl>
          </a:graphicData>
        </a:graphic>
      </p:graphicFrame>
      <p:pic>
        <p:nvPicPr>
          <p:cNvPr id="517" name="Google Shape;517;p33"/>
          <p:cNvPicPr preferRelativeResize="0"/>
          <p:nvPr/>
        </p:nvPicPr>
        <p:blipFill rotWithShape="1">
          <a:blip r:embed="rId3">
            <a:alphaModFix/>
          </a:blip>
          <a:srcRect b="0" l="0" r="0" t="0"/>
          <a:stretch/>
        </p:blipFill>
        <p:spPr>
          <a:xfrm>
            <a:off x="3720675" y="197831"/>
            <a:ext cx="1524278" cy="85739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34"/>
          <p:cNvSpPr txBox="1"/>
          <p:nvPr>
            <p:ph type="title"/>
          </p:nvPr>
        </p:nvSpPr>
        <p:spPr>
          <a:xfrm>
            <a:off x="623900" y="1282301"/>
            <a:ext cx="7886700" cy="12894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chemeClr val="dk1"/>
              </a:buClr>
              <a:buSzPts val="4500"/>
              <a:buFont typeface="Arial"/>
              <a:buNone/>
            </a:pPr>
            <a:r>
              <a:rPr lang="en" sz="5200"/>
              <a:t>Feature Presentations</a:t>
            </a:r>
            <a:endParaRPr sz="5200"/>
          </a:p>
        </p:txBody>
      </p:sp>
      <p:pic>
        <p:nvPicPr>
          <p:cNvPr id="523" name="Google Shape;523;p34"/>
          <p:cNvPicPr preferRelativeResize="0"/>
          <p:nvPr/>
        </p:nvPicPr>
        <p:blipFill rotWithShape="1">
          <a:blip r:embed="rId3">
            <a:alphaModFix/>
          </a:blip>
          <a:srcRect b="0" l="0" r="0" t="0"/>
          <a:stretch/>
        </p:blipFill>
        <p:spPr>
          <a:xfrm>
            <a:off x="7947827" y="4470650"/>
            <a:ext cx="1196174" cy="67285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35"/>
          <p:cNvSpPr txBox="1"/>
          <p:nvPr>
            <p:ph type="title"/>
          </p:nvPr>
        </p:nvSpPr>
        <p:spPr>
          <a:xfrm>
            <a:off x="736025" y="48751"/>
            <a:ext cx="7886700" cy="12894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chemeClr val="dk1"/>
              </a:buClr>
              <a:buSzPts val="4500"/>
              <a:buFont typeface="Arial"/>
              <a:buNone/>
            </a:pPr>
            <a:r>
              <a:rPr lang="en" sz="5200"/>
              <a:t>Referrals/Testimonials</a:t>
            </a:r>
            <a:endParaRPr sz="5200"/>
          </a:p>
        </p:txBody>
      </p:sp>
      <p:sp>
        <p:nvSpPr>
          <p:cNvPr id="529" name="Google Shape;529;p35"/>
          <p:cNvSpPr txBox="1"/>
          <p:nvPr>
            <p:ph idx="1" type="body"/>
          </p:nvPr>
        </p:nvSpPr>
        <p:spPr>
          <a:xfrm>
            <a:off x="1453800" y="1797450"/>
            <a:ext cx="6926700" cy="20022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rgbClr val="888888"/>
              </a:buClr>
              <a:buSzPts val="1800"/>
              <a:buNone/>
            </a:pPr>
            <a:r>
              <a:rPr lang="en" sz="2100"/>
              <a:t>This is the “I Have” portion of the meeting. Members will state one of the following:</a:t>
            </a:r>
            <a:endParaRPr sz="2100"/>
          </a:p>
          <a:p>
            <a:pPr indent="0" lvl="0" marL="0" rtl="0" algn="ctr">
              <a:lnSpc>
                <a:spcPct val="90000"/>
              </a:lnSpc>
              <a:spcBef>
                <a:spcPts val="0"/>
              </a:spcBef>
              <a:spcAft>
                <a:spcPts val="0"/>
              </a:spcAft>
              <a:buClr>
                <a:srgbClr val="888888"/>
              </a:buClr>
              <a:buSzPts val="1800"/>
              <a:buNone/>
            </a:pPr>
            <a:r>
              <a:t/>
            </a:r>
            <a:endParaRPr sz="2100"/>
          </a:p>
          <a:p>
            <a:pPr indent="-361950" lvl="0" marL="457200" rtl="0" algn="l">
              <a:lnSpc>
                <a:spcPct val="150000"/>
              </a:lnSpc>
              <a:spcBef>
                <a:spcPts val="0"/>
              </a:spcBef>
              <a:spcAft>
                <a:spcPts val="0"/>
              </a:spcAft>
              <a:buSzPts val="2100"/>
              <a:buAutoNum type="arabicPeriod"/>
            </a:pPr>
            <a:r>
              <a:rPr lang="en" sz="2100"/>
              <a:t>“I Have” a Referral</a:t>
            </a:r>
            <a:endParaRPr sz="2100"/>
          </a:p>
          <a:p>
            <a:pPr indent="-361950" lvl="0" marL="457200" rtl="0" algn="l">
              <a:lnSpc>
                <a:spcPct val="150000"/>
              </a:lnSpc>
              <a:spcBef>
                <a:spcPts val="0"/>
              </a:spcBef>
              <a:spcAft>
                <a:spcPts val="0"/>
              </a:spcAft>
              <a:buSzPts val="2100"/>
              <a:buAutoNum type="arabicPeriod"/>
            </a:pPr>
            <a:r>
              <a:rPr lang="en" sz="2100"/>
              <a:t>“I Have” a Testimonial for one of my fellow members</a:t>
            </a:r>
            <a:endParaRPr sz="2100"/>
          </a:p>
          <a:p>
            <a:pPr indent="-361950" lvl="0" marL="457200" rtl="0" algn="l">
              <a:lnSpc>
                <a:spcPct val="150000"/>
              </a:lnSpc>
              <a:spcBef>
                <a:spcPts val="0"/>
              </a:spcBef>
              <a:spcAft>
                <a:spcPts val="0"/>
              </a:spcAft>
              <a:buSzPts val="2100"/>
              <a:buAutoNum type="arabicPeriod"/>
            </a:pPr>
            <a:r>
              <a:rPr lang="en" sz="2100"/>
              <a:t>“I Have” a Visitor</a:t>
            </a:r>
            <a:endParaRPr sz="2100"/>
          </a:p>
          <a:p>
            <a:pPr indent="0" lvl="0" marL="0" rtl="0" algn="ctr">
              <a:lnSpc>
                <a:spcPct val="90000"/>
              </a:lnSpc>
              <a:spcBef>
                <a:spcPts val="800"/>
              </a:spcBef>
              <a:spcAft>
                <a:spcPts val="0"/>
              </a:spcAft>
              <a:buClr>
                <a:srgbClr val="888888"/>
              </a:buClr>
              <a:buSzPts val="1800"/>
              <a:buNone/>
            </a:pPr>
            <a:r>
              <a:t/>
            </a:r>
            <a:endParaRPr/>
          </a:p>
        </p:txBody>
      </p:sp>
      <p:pic>
        <p:nvPicPr>
          <p:cNvPr id="530" name="Google Shape;530;p35"/>
          <p:cNvPicPr preferRelativeResize="0"/>
          <p:nvPr/>
        </p:nvPicPr>
        <p:blipFill rotWithShape="1">
          <a:blip r:embed="rId3">
            <a:alphaModFix/>
          </a:blip>
          <a:srcRect b="0" l="0" r="0" t="0"/>
          <a:stretch/>
        </p:blipFill>
        <p:spPr>
          <a:xfrm>
            <a:off x="7947827" y="4470650"/>
            <a:ext cx="1196174" cy="6728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37622e0b14b_0_3"/>
          <p:cNvSpPr txBox="1"/>
          <p:nvPr/>
        </p:nvSpPr>
        <p:spPr>
          <a:xfrm>
            <a:off x="424170" y="4860"/>
            <a:ext cx="8376600" cy="792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 sz="3300" strike="noStrike">
                <a:solidFill>
                  <a:srgbClr val="CC0000"/>
                </a:solidFill>
                <a:latin typeface="Arial"/>
                <a:ea typeface="Arial"/>
                <a:cs typeface="Arial"/>
                <a:sym typeface="Arial"/>
              </a:rPr>
              <a:t>Individual Compensation of $249.00</a:t>
            </a:r>
            <a:endParaRPr b="0" sz="3300" strike="noStrike">
              <a:solidFill>
                <a:srgbClr val="000000"/>
              </a:solidFill>
              <a:latin typeface="Arial"/>
              <a:ea typeface="Arial"/>
              <a:cs typeface="Arial"/>
              <a:sym typeface="Arial"/>
            </a:endParaRPr>
          </a:p>
        </p:txBody>
      </p:sp>
      <p:sp>
        <p:nvSpPr>
          <p:cNvPr id="186" name="Google Shape;186;g37622e0b14b_0_3"/>
          <p:cNvSpPr txBox="1"/>
          <p:nvPr/>
        </p:nvSpPr>
        <p:spPr>
          <a:xfrm>
            <a:off x="1498500" y="1021140"/>
            <a:ext cx="8376900" cy="3567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lang="en" sz="2100" strike="noStrike">
                <a:latin typeface="Arial"/>
                <a:ea typeface="Arial"/>
                <a:cs typeface="Arial"/>
                <a:sym typeface="Arial"/>
              </a:rPr>
              <a:t>1) Attend 8</a:t>
            </a:r>
            <a:r>
              <a:rPr lang="en" sz="2100"/>
              <a:t>0</a:t>
            </a:r>
            <a:r>
              <a:rPr b="0" lang="en" sz="2100" strike="noStrike">
                <a:latin typeface="Arial"/>
                <a:ea typeface="Arial"/>
                <a:cs typeface="Arial"/>
                <a:sym typeface="Arial"/>
              </a:rPr>
              <a:t>% or better to BNISCI Roundtable                                     </a:t>
            </a:r>
            <a:endParaRPr b="0" sz="2100" strike="noStrike">
              <a:latin typeface="Arial"/>
              <a:ea typeface="Arial"/>
              <a:cs typeface="Arial"/>
              <a:sym typeface="Arial"/>
            </a:endParaRPr>
          </a:p>
          <a:p>
            <a:pPr indent="0" lvl="0" marL="0" marR="0" rtl="0" algn="l">
              <a:spcBef>
                <a:spcPts val="0"/>
              </a:spcBef>
              <a:spcAft>
                <a:spcPts val="0"/>
              </a:spcAft>
              <a:buNone/>
            </a:pPr>
            <a:r>
              <a:rPr b="0" i="1" lang="en" sz="2100" strike="noStrike">
                <a:solidFill>
                  <a:srgbClr val="CC0000"/>
                </a:solidFill>
                <a:latin typeface="Arial"/>
                <a:ea typeface="Arial"/>
                <a:cs typeface="Arial"/>
                <a:sym typeface="Arial"/>
              </a:rPr>
              <a:t>               (sub count as attendance)</a:t>
            </a:r>
            <a:endParaRPr b="0" sz="2100" strike="noStrike">
              <a:latin typeface="Arial"/>
              <a:ea typeface="Arial"/>
              <a:cs typeface="Arial"/>
              <a:sym typeface="Arial"/>
            </a:endParaRPr>
          </a:p>
          <a:p>
            <a:pPr indent="0" lvl="0" marL="0" marR="0" rtl="0" algn="l">
              <a:spcBef>
                <a:spcPts val="0"/>
              </a:spcBef>
              <a:spcAft>
                <a:spcPts val="0"/>
              </a:spcAft>
              <a:buNone/>
            </a:pPr>
            <a:r>
              <a:t/>
            </a:r>
            <a:endParaRPr b="0" sz="2100" strike="noStrike">
              <a:latin typeface="Arial"/>
              <a:ea typeface="Arial"/>
              <a:cs typeface="Arial"/>
              <a:sym typeface="Arial"/>
            </a:endParaRPr>
          </a:p>
          <a:p>
            <a:pPr indent="0" lvl="0" marL="0" marR="0" rtl="0" algn="l">
              <a:spcBef>
                <a:spcPts val="0"/>
              </a:spcBef>
              <a:spcAft>
                <a:spcPts val="0"/>
              </a:spcAft>
              <a:buNone/>
            </a:pPr>
            <a:r>
              <a:rPr b="0" lang="en" sz="2100" strike="noStrike">
                <a:latin typeface="Arial"/>
                <a:ea typeface="Arial"/>
                <a:cs typeface="Arial"/>
                <a:sym typeface="Arial"/>
              </a:rPr>
              <a:t>2) 8</a:t>
            </a:r>
            <a:r>
              <a:rPr lang="en" sz="2100"/>
              <a:t>0</a:t>
            </a:r>
            <a:r>
              <a:rPr b="0" lang="en" sz="2100" strike="noStrike">
                <a:latin typeface="Arial"/>
                <a:ea typeface="Arial"/>
                <a:cs typeface="Arial"/>
                <a:sym typeface="Arial"/>
              </a:rPr>
              <a:t>% or better Chapter Success Meeting report </a:t>
            </a:r>
            <a:endParaRPr b="0" sz="2100" strike="noStrike">
              <a:latin typeface="Arial"/>
              <a:ea typeface="Arial"/>
              <a:cs typeface="Arial"/>
              <a:sym typeface="Arial"/>
            </a:endParaRPr>
          </a:p>
          <a:p>
            <a:pPr indent="0" lvl="0" marL="0" marR="0" rtl="0" algn="l">
              <a:spcBef>
                <a:spcPts val="0"/>
              </a:spcBef>
              <a:spcAft>
                <a:spcPts val="0"/>
              </a:spcAft>
              <a:buNone/>
            </a:pPr>
            <a:r>
              <a:rPr b="0" lang="en" sz="2100" strike="noStrike">
                <a:latin typeface="Arial"/>
                <a:ea typeface="Arial"/>
                <a:cs typeface="Arial"/>
                <a:sym typeface="Arial"/>
              </a:rPr>
              <a:t>    turned in over the term year. To ED and chapter AD/DC</a:t>
            </a:r>
            <a:endParaRPr b="0" sz="2100" strike="noStrike">
              <a:latin typeface="Arial"/>
              <a:ea typeface="Arial"/>
              <a:cs typeface="Arial"/>
              <a:sym typeface="Arial"/>
            </a:endParaRPr>
          </a:p>
          <a:p>
            <a:pPr indent="0" lvl="0" marL="0" marR="0" rtl="0" algn="l">
              <a:spcBef>
                <a:spcPts val="0"/>
              </a:spcBef>
              <a:spcAft>
                <a:spcPts val="0"/>
              </a:spcAft>
              <a:buNone/>
            </a:pPr>
            <a:r>
              <a:t/>
            </a:r>
            <a:endParaRPr b="0" sz="2100" strike="noStrike">
              <a:latin typeface="Arial"/>
              <a:ea typeface="Arial"/>
              <a:cs typeface="Arial"/>
              <a:sym typeface="Arial"/>
            </a:endParaRPr>
          </a:p>
          <a:p>
            <a:pPr indent="0" lvl="0" marL="0" marR="0" rtl="0" algn="l">
              <a:spcBef>
                <a:spcPts val="0"/>
              </a:spcBef>
              <a:spcAft>
                <a:spcPts val="0"/>
              </a:spcAft>
              <a:buNone/>
            </a:pPr>
            <a:r>
              <a:rPr b="0" lang="en" sz="2100" strike="noStrike">
                <a:latin typeface="Arial"/>
                <a:ea typeface="Arial"/>
                <a:cs typeface="Arial"/>
                <a:sym typeface="Arial"/>
              </a:rPr>
              <a:t>3) Chapter Grows by 25% from October 1, 202</a:t>
            </a:r>
            <a:r>
              <a:rPr lang="en" sz="2100"/>
              <a:t>5</a:t>
            </a:r>
            <a:r>
              <a:rPr b="0" lang="en" sz="2100" strike="noStrike">
                <a:latin typeface="Arial"/>
                <a:ea typeface="Arial"/>
                <a:cs typeface="Arial"/>
                <a:sym typeface="Arial"/>
              </a:rPr>
              <a:t> to </a:t>
            </a:r>
            <a:endParaRPr b="0" sz="2100" strike="noStrike">
              <a:latin typeface="Arial"/>
              <a:ea typeface="Arial"/>
              <a:cs typeface="Arial"/>
              <a:sym typeface="Arial"/>
            </a:endParaRPr>
          </a:p>
          <a:p>
            <a:pPr indent="0" lvl="0" marL="0" marR="0" rtl="0" algn="l">
              <a:spcBef>
                <a:spcPts val="0"/>
              </a:spcBef>
              <a:spcAft>
                <a:spcPts val="0"/>
              </a:spcAft>
              <a:buNone/>
            </a:pPr>
            <a:r>
              <a:rPr b="0" lang="en" sz="2100" strike="noStrike">
                <a:latin typeface="Arial"/>
                <a:ea typeface="Arial"/>
                <a:cs typeface="Arial"/>
                <a:sym typeface="Arial"/>
              </a:rPr>
              <a:t>     September 30, 202</a:t>
            </a:r>
            <a:r>
              <a:rPr lang="en" sz="2100"/>
              <a:t>6</a:t>
            </a:r>
            <a:r>
              <a:rPr b="0" lang="en" sz="2100" strike="noStrike">
                <a:latin typeface="Arial"/>
                <a:ea typeface="Arial"/>
                <a:cs typeface="Arial"/>
                <a:sym typeface="Arial"/>
              </a:rPr>
              <a:t>. </a:t>
            </a:r>
            <a:endParaRPr b="0" sz="1500" strike="noStrike">
              <a:latin typeface="Arial"/>
              <a:ea typeface="Arial"/>
              <a:cs typeface="Arial"/>
              <a:sym typeface="Arial"/>
            </a:endParaRPr>
          </a:p>
          <a:p>
            <a:pPr indent="0" lvl="0" marL="0" marR="0" rtl="0" algn="l">
              <a:spcBef>
                <a:spcPts val="0"/>
              </a:spcBef>
              <a:spcAft>
                <a:spcPts val="0"/>
              </a:spcAft>
              <a:buNone/>
            </a:pPr>
            <a:r>
              <a:t/>
            </a:r>
            <a:endParaRPr b="0" sz="1500" strike="noStrike">
              <a:latin typeface="Arial"/>
              <a:ea typeface="Arial"/>
              <a:cs typeface="Arial"/>
              <a:sym typeface="Arial"/>
            </a:endParaRPr>
          </a:p>
          <a:p>
            <a:pPr indent="0" lvl="0" marL="0" marR="0" rtl="0" algn="l">
              <a:spcBef>
                <a:spcPts val="0"/>
              </a:spcBef>
              <a:spcAft>
                <a:spcPts val="0"/>
              </a:spcAft>
              <a:buNone/>
            </a:pPr>
            <a:r>
              <a:t/>
            </a:r>
            <a:endParaRPr b="0" sz="1500" strike="noStrike">
              <a:latin typeface="Arial"/>
              <a:ea typeface="Arial"/>
              <a:cs typeface="Arial"/>
              <a:sym typeface="Arial"/>
            </a:endParaRPr>
          </a:p>
          <a:p>
            <a:pPr indent="0" lvl="0" marL="0" marR="0" rtl="0" algn="l">
              <a:spcBef>
                <a:spcPts val="0"/>
              </a:spcBef>
              <a:spcAft>
                <a:spcPts val="0"/>
              </a:spcAft>
              <a:buNone/>
            </a:pPr>
            <a:r>
              <a:rPr b="0" lang="en" sz="2100" strike="noStrike">
                <a:solidFill>
                  <a:srgbClr val="CC0000"/>
                </a:solidFill>
                <a:latin typeface="Arial"/>
                <a:ea typeface="Arial"/>
                <a:cs typeface="Arial"/>
                <a:sym typeface="Arial"/>
              </a:rPr>
              <a:t>            If approved for compensation you will be </a:t>
            </a:r>
            <a:endParaRPr b="0" sz="2100" strike="noStrike">
              <a:latin typeface="Arial"/>
              <a:ea typeface="Arial"/>
              <a:cs typeface="Arial"/>
              <a:sym typeface="Arial"/>
            </a:endParaRPr>
          </a:p>
          <a:p>
            <a:pPr indent="0" lvl="0" marL="0" marR="0" rtl="0" algn="l">
              <a:spcBef>
                <a:spcPts val="0"/>
              </a:spcBef>
              <a:spcAft>
                <a:spcPts val="0"/>
              </a:spcAft>
              <a:buNone/>
            </a:pPr>
            <a:r>
              <a:rPr b="0" lang="en" sz="2100" strike="noStrike">
                <a:solidFill>
                  <a:srgbClr val="CC0000"/>
                </a:solidFill>
                <a:latin typeface="Arial"/>
                <a:ea typeface="Arial"/>
                <a:cs typeface="Arial"/>
                <a:sym typeface="Arial"/>
              </a:rPr>
              <a:t>                            notified of next steps.  </a:t>
            </a:r>
            <a:r>
              <a:rPr b="0" lang="en" sz="1500" strike="noStrike">
                <a:latin typeface="Arial"/>
                <a:ea typeface="Arial"/>
                <a:cs typeface="Arial"/>
                <a:sym typeface="Arial"/>
              </a:rPr>
              <a:t> </a:t>
            </a:r>
            <a:endParaRPr b="0" sz="1500" strike="noStrike">
              <a:latin typeface="Arial"/>
              <a:ea typeface="Arial"/>
              <a:cs typeface="Arial"/>
              <a:sym typeface="Arial"/>
            </a:endParaRPr>
          </a:p>
        </p:txBody>
      </p:sp>
      <p:pic>
        <p:nvPicPr>
          <p:cNvPr id="187" name="Google Shape;187;g37622e0b14b_0_3"/>
          <p:cNvPicPr preferRelativeResize="0"/>
          <p:nvPr/>
        </p:nvPicPr>
        <p:blipFill rotWithShape="1">
          <a:blip r:embed="rId3">
            <a:alphaModFix/>
          </a:blip>
          <a:srcRect b="0" l="0" r="0" t="0"/>
          <a:stretch/>
        </p:blipFill>
        <p:spPr>
          <a:xfrm>
            <a:off x="51300" y="4526550"/>
            <a:ext cx="840240" cy="5791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36"/>
          <p:cNvSpPr/>
          <p:nvPr/>
        </p:nvSpPr>
        <p:spPr>
          <a:xfrm>
            <a:off x="1191" y="1703477"/>
            <a:ext cx="9198000" cy="474000"/>
          </a:xfrm>
          <a:prstGeom prst="rect">
            <a:avLst/>
          </a:prstGeom>
          <a:solidFill>
            <a:srgbClr val="C000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37" name="Google Shape;537;p36"/>
          <p:cNvSpPr txBox="1"/>
          <p:nvPr/>
        </p:nvSpPr>
        <p:spPr>
          <a:xfrm>
            <a:off x="2086044" y="1750607"/>
            <a:ext cx="4971900" cy="42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800"/>
              <a:buFont typeface="Arial"/>
              <a:buNone/>
            </a:pPr>
            <a:r>
              <a:rPr b="0" i="0" lang="en" sz="1800" u="none" cap="none" strike="noStrike">
                <a:solidFill>
                  <a:srgbClr val="FFFFFF"/>
                </a:solidFill>
                <a:latin typeface="Arial"/>
                <a:ea typeface="Arial"/>
                <a:cs typeface="Arial"/>
                <a:sym typeface="Arial"/>
              </a:rPr>
              <a:t>REFERRALS/TESTIMONIALS</a:t>
            </a:r>
            <a:endParaRPr b="0" i="0" sz="1100" u="none" cap="none" strike="noStrike">
              <a:solidFill>
                <a:srgbClr val="000000"/>
              </a:solidFill>
              <a:latin typeface="Arial"/>
              <a:ea typeface="Arial"/>
              <a:cs typeface="Arial"/>
              <a:sym typeface="Arial"/>
            </a:endParaRPr>
          </a:p>
        </p:txBody>
      </p:sp>
      <p:sp>
        <p:nvSpPr>
          <p:cNvPr id="538" name="Google Shape;538;p36"/>
          <p:cNvSpPr txBox="1"/>
          <p:nvPr/>
        </p:nvSpPr>
        <p:spPr>
          <a:xfrm>
            <a:off x="2086057" y="2421153"/>
            <a:ext cx="4971900" cy="1178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C00000"/>
              </a:buClr>
              <a:buSzPts val="3300"/>
              <a:buFont typeface="Arial"/>
              <a:buNone/>
            </a:pPr>
            <a:r>
              <a:rPr b="1" i="0" lang="en" sz="3300" u="none" cap="none" strike="noStrike">
                <a:solidFill>
                  <a:srgbClr val="C00000"/>
                </a:solidFill>
                <a:latin typeface="Arial"/>
                <a:ea typeface="Arial"/>
                <a:cs typeface="Arial"/>
                <a:sym typeface="Arial"/>
              </a:rPr>
              <a:t>Member Name</a:t>
            </a:r>
            <a:br>
              <a:rPr b="1" i="0" lang="en" sz="2400" u="none" cap="none" strike="noStrike">
                <a:solidFill>
                  <a:srgbClr val="C00000"/>
                </a:solidFill>
                <a:latin typeface="Arial"/>
                <a:ea typeface="Arial"/>
                <a:cs typeface="Arial"/>
                <a:sym typeface="Arial"/>
              </a:rPr>
            </a:br>
            <a:r>
              <a:rPr b="0" i="1" lang="en" sz="2100" u="none" cap="none" strike="noStrike">
                <a:solidFill>
                  <a:srgbClr val="7F7F7F"/>
                </a:solidFill>
                <a:latin typeface="Arial"/>
                <a:ea typeface="Arial"/>
                <a:cs typeface="Arial"/>
                <a:sym typeface="Arial"/>
              </a:rPr>
              <a:t>Company</a:t>
            </a:r>
            <a:endParaRPr b="0" i="0" sz="2100" u="none" cap="none" strike="noStrike">
              <a:solidFill>
                <a:srgbClr val="7F7F7F"/>
              </a:solidFill>
              <a:latin typeface="Arial"/>
              <a:ea typeface="Arial"/>
              <a:cs typeface="Arial"/>
              <a:sym typeface="Arial"/>
            </a:endParaRPr>
          </a:p>
          <a:p>
            <a:pPr indent="0" lvl="0" marL="0" marR="0" rtl="0" algn="ctr">
              <a:lnSpc>
                <a:spcPct val="100000"/>
              </a:lnSpc>
              <a:spcBef>
                <a:spcPts val="0"/>
              </a:spcBef>
              <a:spcAft>
                <a:spcPts val="0"/>
              </a:spcAft>
              <a:buClr>
                <a:srgbClr val="7F7F7F"/>
              </a:buClr>
              <a:buSzPts val="1500"/>
              <a:buFont typeface="Arial"/>
              <a:buNone/>
            </a:pPr>
            <a:r>
              <a:rPr b="0" i="0" lang="en" sz="1500" u="none" cap="none" strike="noStrike">
                <a:solidFill>
                  <a:srgbClr val="7F7F7F"/>
                </a:solidFill>
                <a:latin typeface="Arial"/>
                <a:ea typeface="Arial"/>
                <a:cs typeface="Arial"/>
                <a:sym typeface="Arial"/>
              </a:rPr>
              <a:t>Category</a:t>
            </a:r>
            <a:endParaRPr b="0" i="0" sz="1100" u="none" cap="none" strike="noStrike">
              <a:solidFill>
                <a:srgbClr val="000000"/>
              </a:solidFill>
              <a:latin typeface="Arial"/>
              <a:ea typeface="Arial"/>
              <a:cs typeface="Arial"/>
              <a:sym typeface="Arial"/>
            </a:endParaRPr>
          </a:p>
        </p:txBody>
      </p:sp>
      <p:sp>
        <p:nvSpPr>
          <p:cNvPr id="539" name="Google Shape;539;p36"/>
          <p:cNvSpPr txBox="1"/>
          <p:nvPr/>
        </p:nvSpPr>
        <p:spPr>
          <a:xfrm>
            <a:off x="2086038" y="4398984"/>
            <a:ext cx="4971900" cy="5772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500"/>
              <a:buFont typeface="Arial"/>
              <a:buNone/>
            </a:pPr>
            <a:r>
              <a:rPr b="0" i="1" lang="en" sz="1500" u="none" cap="none" strike="noStrike">
                <a:solidFill>
                  <a:srgbClr val="7F7F7F"/>
                </a:solidFill>
                <a:latin typeface="Arial"/>
                <a:ea typeface="Arial"/>
                <a:cs typeface="Arial"/>
                <a:sym typeface="Arial"/>
              </a:rPr>
              <a:t>Next Presenter:</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1" lang="en" sz="1800" u="none" cap="none" strike="noStrike">
                <a:solidFill>
                  <a:srgbClr val="7F7F7F"/>
                </a:solidFill>
                <a:latin typeface="Arial"/>
                <a:ea typeface="Arial"/>
                <a:cs typeface="Arial"/>
                <a:sym typeface="Arial"/>
              </a:rPr>
              <a:t>Member Name</a:t>
            </a:r>
            <a:endParaRPr b="0" i="0" sz="1100" u="none" cap="none" strike="noStrike">
              <a:solidFill>
                <a:srgbClr val="000000"/>
              </a:solidFill>
              <a:latin typeface="Arial"/>
              <a:ea typeface="Arial"/>
              <a:cs typeface="Arial"/>
              <a:sym typeface="Arial"/>
            </a:endParaRPr>
          </a:p>
        </p:txBody>
      </p:sp>
      <p:pic>
        <p:nvPicPr>
          <p:cNvPr descr="A close up of a sign&#10;&#10;Description automatically generated" id="540" name="Google Shape;540;p36"/>
          <p:cNvPicPr preferRelativeResize="0"/>
          <p:nvPr/>
        </p:nvPicPr>
        <p:blipFill rotWithShape="1">
          <a:blip r:embed="rId3">
            <a:alphaModFix/>
          </a:blip>
          <a:srcRect b="0" l="0" r="0" t="0"/>
          <a:stretch/>
        </p:blipFill>
        <p:spPr>
          <a:xfrm>
            <a:off x="4020737" y="454575"/>
            <a:ext cx="1102526" cy="750275"/>
          </a:xfrm>
          <a:prstGeom prst="rect">
            <a:avLst/>
          </a:prstGeom>
          <a:noFill/>
          <a:ln>
            <a:noFill/>
          </a:ln>
        </p:spPr>
      </p:pic>
      <p:pic>
        <p:nvPicPr>
          <p:cNvPr descr="A simple minimalistic 30 Second countdown timer followed by a gentle quiet boom alarm to signal the end of the timer. This is great to use at events, in the classroom or more. The video is in 4K." id="541" name="Google Shape;541;p36" title="30 Second Countdown Timer - 4K">
            <a:hlinkClick r:id="rId4"/>
          </p:cNvPr>
          <p:cNvPicPr preferRelativeResize="0"/>
          <p:nvPr/>
        </p:nvPicPr>
        <p:blipFill rotWithShape="1">
          <a:blip r:embed="rId5">
            <a:alphaModFix/>
          </a:blip>
          <a:srcRect b="0" l="0" r="0" t="0"/>
          <a:stretch/>
        </p:blipFill>
        <p:spPr>
          <a:xfrm>
            <a:off x="1200" y="3485175"/>
            <a:ext cx="2196400" cy="1645920"/>
          </a:xfrm>
          <a:prstGeom prst="rect">
            <a:avLst/>
          </a:prstGeom>
          <a:noFill/>
          <a:ln>
            <a:noFill/>
          </a:ln>
        </p:spPr>
      </p:pic>
      <p:pic>
        <p:nvPicPr>
          <p:cNvPr id="542" name="Google Shape;542;p36"/>
          <p:cNvPicPr preferRelativeResize="0"/>
          <p:nvPr/>
        </p:nvPicPr>
        <p:blipFill>
          <a:blip r:embed="rId6">
            <a:alphaModFix/>
          </a:blip>
          <a:stretch>
            <a:fillRect/>
          </a:stretch>
        </p:blipFill>
        <p:spPr>
          <a:xfrm>
            <a:off x="3681400" y="890450"/>
            <a:ext cx="1781175" cy="7315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38"/>
          <p:cNvSpPr txBox="1"/>
          <p:nvPr/>
        </p:nvSpPr>
        <p:spPr>
          <a:xfrm>
            <a:off x="5194634" y="715879"/>
            <a:ext cx="4149300" cy="7923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chemeClr val="dk1"/>
              </a:buClr>
              <a:buSzPts val="4100"/>
              <a:buFont typeface="Arial"/>
              <a:buNone/>
            </a:pPr>
            <a:r>
              <a:t/>
            </a:r>
            <a:endParaRPr b="1" i="0" sz="4100" u="none" cap="none" strike="noStrike">
              <a:solidFill>
                <a:schemeClr val="dk1"/>
              </a:solidFill>
              <a:latin typeface="Arial"/>
              <a:ea typeface="Arial"/>
              <a:cs typeface="Arial"/>
              <a:sym typeface="Arial"/>
            </a:endParaRPr>
          </a:p>
        </p:txBody>
      </p:sp>
      <p:sp>
        <p:nvSpPr>
          <p:cNvPr id="548" name="Google Shape;548;p38"/>
          <p:cNvSpPr txBox="1"/>
          <p:nvPr/>
        </p:nvSpPr>
        <p:spPr>
          <a:xfrm>
            <a:off x="5849288" y="680272"/>
            <a:ext cx="3098700" cy="2685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641A35"/>
              </a:buClr>
              <a:buSzPts val="2700"/>
              <a:buFont typeface="Arial"/>
              <a:buNone/>
            </a:pPr>
            <a:r>
              <a:t/>
            </a:r>
            <a:endParaRPr b="1" i="0" sz="2700" u="none" cap="none" strike="noStrike">
              <a:solidFill>
                <a:srgbClr val="1A1918"/>
              </a:solidFill>
              <a:latin typeface="Arial"/>
              <a:ea typeface="Arial"/>
              <a:cs typeface="Arial"/>
              <a:sym typeface="Arial"/>
            </a:endParaRPr>
          </a:p>
          <a:p>
            <a:pPr indent="0" lvl="0" marL="0" marR="0" rtl="0" algn="ctr">
              <a:lnSpc>
                <a:spcPct val="100000"/>
              </a:lnSpc>
              <a:spcBef>
                <a:spcPts val="600"/>
              </a:spcBef>
              <a:spcAft>
                <a:spcPts val="0"/>
              </a:spcAft>
              <a:buClr>
                <a:srgbClr val="1A1918"/>
              </a:buClr>
              <a:buSzPts val="2700"/>
              <a:buFont typeface="Arial"/>
              <a:buNone/>
            </a:pPr>
            <a:r>
              <a:rPr b="1" i="0" lang="en" sz="4000" u="none" cap="none" strike="noStrike">
                <a:solidFill>
                  <a:srgbClr val="CC0000"/>
                </a:solidFill>
                <a:latin typeface="Arial"/>
                <a:ea typeface="Arial"/>
                <a:cs typeface="Arial"/>
                <a:sym typeface="Arial"/>
              </a:rPr>
              <a:t>Visitor Orientation Meeting!</a:t>
            </a:r>
            <a:r>
              <a:rPr b="1" i="0" lang="en" sz="2700" u="none" cap="none" strike="noStrike">
                <a:solidFill>
                  <a:srgbClr val="1A1918"/>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p:txBody>
      </p:sp>
      <p:pic>
        <p:nvPicPr>
          <p:cNvPr id="549" name="Google Shape;549;p38"/>
          <p:cNvPicPr preferRelativeResize="0"/>
          <p:nvPr/>
        </p:nvPicPr>
        <p:blipFill rotWithShape="1">
          <a:blip r:embed="rId3">
            <a:alphaModFix/>
          </a:blip>
          <a:srcRect b="0" l="19709" r="8280" t="0"/>
          <a:stretch/>
        </p:blipFill>
        <p:spPr>
          <a:xfrm>
            <a:off x="0" y="-11045"/>
            <a:ext cx="5573212" cy="5154544"/>
          </a:xfrm>
          <a:prstGeom prst="rect">
            <a:avLst/>
          </a:prstGeom>
          <a:noFill/>
          <a:ln cap="flat" cmpd="sng" w="9525">
            <a:solidFill>
              <a:srgbClr val="7F7F7F"/>
            </a:solidFill>
            <a:prstDash val="solid"/>
            <a:round/>
            <a:headEnd len="sm" w="sm" type="none"/>
            <a:tailEnd len="sm" w="sm" type="none"/>
          </a:ln>
          <a:effectLst>
            <a:outerShdw blurRad="292100" rotWithShape="0" algn="tl" dir="2700000" dist="139700">
              <a:srgbClr val="333333">
                <a:alpha val="16078"/>
              </a:srgbClr>
            </a:outerShdw>
          </a:effectLst>
        </p:spPr>
      </p:pic>
      <p:pic>
        <p:nvPicPr>
          <p:cNvPr id="550" name="Google Shape;550;p38"/>
          <p:cNvPicPr preferRelativeResize="0"/>
          <p:nvPr/>
        </p:nvPicPr>
        <p:blipFill rotWithShape="1">
          <a:blip r:embed="rId4">
            <a:alphaModFix/>
          </a:blip>
          <a:srcRect b="0" l="0" r="0" t="0"/>
          <a:stretch/>
        </p:blipFill>
        <p:spPr>
          <a:xfrm>
            <a:off x="7947827" y="4470650"/>
            <a:ext cx="1196174" cy="67285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39"/>
          <p:cNvSpPr txBox="1"/>
          <p:nvPr>
            <p:ph type="title"/>
          </p:nvPr>
        </p:nvSpPr>
        <p:spPr>
          <a:xfrm>
            <a:off x="623900" y="666575"/>
            <a:ext cx="7886700" cy="7302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chemeClr val="dk1"/>
              </a:buClr>
              <a:buSzPts val="4500"/>
              <a:buFont typeface="Arial"/>
              <a:buNone/>
            </a:pPr>
            <a:r>
              <a:rPr lang="en"/>
              <a:t>Secretary/Treasurer Report</a:t>
            </a:r>
            <a:endParaRPr/>
          </a:p>
        </p:txBody>
      </p:sp>
      <p:graphicFrame>
        <p:nvGraphicFramePr>
          <p:cNvPr id="556" name="Google Shape;556;p39"/>
          <p:cNvGraphicFramePr/>
          <p:nvPr/>
        </p:nvGraphicFramePr>
        <p:xfrm>
          <a:off x="1522678" y="1885904"/>
          <a:ext cx="3000000" cy="3000000"/>
        </p:xfrm>
        <a:graphic>
          <a:graphicData uri="http://schemas.openxmlformats.org/drawingml/2006/table">
            <a:tbl>
              <a:tblPr bandRow="1" firstRow="1">
                <a:noFill/>
                <a:tableStyleId>{88B23F36-2FB6-42BD-8DF6-908EA9C1AA4D}</a:tableStyleId>
              </a:tblPr>
              <a:tblGrid>
                <a:gridCol w="1924725"/>
                <a:gridCol w="4171275"/>
              </a:tblGrid>
              <a:tr h="25815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Renewal Date</a:t>
                      </a:r>
                      <a:endParaRPr sz="1400" u="none" cap="none" strike="noStrike"/>
                    </a:p>
                  </a:txBody>
                  <a:tcPr marT="45725" marB="45725" marR="91450" marL="91450">
                    <a:solidFill>
                      <a:srgbClr val="C00000"/>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Chapter Member</a:t>
                      </a:r>
                      <a:endParaRPr sz="1400" u="none" cap="none" strike="noStrike"/>
                    </a:p>
                  </a:txBody>
                  <a:tcPr marT="45725" marB="45725" marR="91450" marL="91450">
                    <a:solidFill>
                      <a:srgbClr val="C00000"/>
                    </a:solidFill>
                  </a:tcPr>
                </a:tc>
              </a:tr>
              <a:tr h="25815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10/01/2025</a:t>
                      </a:r>
                      <a:endParaRPr sz="1400" u="none" cap="none" strike="noStrike"/>
                    </a:p>
                  </a:txBody>
                  <a:tcPr marT="45725" marB="45725" marR="91450" marL="91450">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Lannie Pullon</a:t>
                      </a:r>
                      <a:endParaRPr sz="1400" u="none" cap="none" strike="noStrike"/>
                    </a:p>
                  </a:txBody>
                  <a:tcPr marT="45725" marB="45725" marR="91450" marL="91450">
                    <a:solidFill>
                      <a:schemeClr val="lt1"/>
                    </a:solidFill>
                  </a:tcPr>
                </a:tc>
              </a:tr>
              <a:tr h="25815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10/01/2025</a:t>
                      </a:r>
                      <a:endParaRPr sz="1400" u="none" cap="none" strike="noStrike"/>
                    </a:p>
                  </a:txBody>
                  <a:tcPr marT="45725" marB="45725" marR="91450" marL="91450">
                    <a:solidFill>
                      <a:srgbClr val="D8D8D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Kiara Erickson</a:t>
                      </a:r>
                      <a:endParaRPr sz="1400" u="none" cap="none" strike="noStrike"/>
                    </a:p>
                  </a:txBody>
                  <a:tcPr marT="45725" marB="45725" marR="91450" marL="91450">
                    <a:solidFill>
                      <a:srgbClr val="D8D8D8"/>
                    </a:solidFill>
                  </a:tcPr>
                </a:tc>
              </a:tr>
              <a:tr h="25815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11/01/2025</a:t>
                      </a:r>
                      <a:endParaRPr sz="14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Ana von Heimburg</a:t>
                      </a:r>
                      <a:endParaRPr sz="1400" u="none" cap="none" strike="noStrike"/>
                    </a:p>
                  </a:txBody>
                  <a:tcPr marT="45725" marB="45725" marR="91450" marL="91450">
                    <a:solidFill>
                      <a:srgbClr val="FFFFFF"/>
                    </a:solidFill>
                  </a:tcPr>
                </a:tc>
              </a:tr>
              <a:tr h="25815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11/01/2025</a:t>
                      </a:r>
                      <a:endParaRPr sz="1400" u="none" cap="none" strike="noStrike"/>
                    </a:p>
                  </a:txBody>
                  <a:tcPr marT="45725" marB="45725" marR="91450" marL="91450">
                    <a:solidFill>
                      <a:srgbClr val="D8D8D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Jennifer Clark</a:t>
                      </a:r>
                      <a:endParaRPr sz="1400" u="none" cap="none" strike="noStrike"/>
                    </a:p>
                  </a:txBody>
                  <a:tcPr marT="45725" marB="45725" marR="91450" marL="91450">
                    <a:solidFill>
                      <a:srgbClr val="D8D8D8"/>
                    </a:solidFill>
                  </a:tcPr>
                </a:tc>
              </a:tr>
              <a:tr h="25815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001/01/2025</a:t>
                      </a:r>
                      <a:endParaRPr sz="14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Jinnie Fisher</a:t>
                      </a:r>
                      <a:endParaRPr sz="1400" u="none" cap="none" strike="noStrike"/>
                    </a:p>
                  </a:txBody>
                  <a:tcPr marT="45725" marB="45725" marR="91450" marL="91450">
                    <a:solidFill>
                      <a:srgbClr val="FFFFFF"/>
                    </a:solidFill>
                  </a:tcPr>
                </a:tc>
              </a:tr>
              <a:tr h="25815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01/01/2025</a:t>
                      </a:r>
                      <a:endParaRPr sz="1400" u="none" cap="none" strike="noStrike"/>
                    </a:p>
                  </a:txBody>
                  <a:tcPr marT="45725" marB="45725" marR="91450" marL="91450">
                    <a:solidFill>
                      <a:srgbClr val="D8D8D8"/>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Kevin James</a:t>
                      </a:r>
                      <a:endParaRPr sz="1400" u="none" cap="none" strike="noStrike"/>
                    </a:p>
                  </a:txBody>
                  <a:tcPr marT="45725" marB="45725" marR="91450" marL="91450">
                    <a:solidFill>
                      <a:srgbClr val="D8D8D8"/>
                    </a:solidFill>
                  </a:tcPr>
                </a:tc>
              </a:tr>
            </a:tbl>
          </a:graphicData>
        </a:graphic>
      </p:graphicFrame>
      <p:pic>
        <p:nvPicPr>
          <p:cNvPr id="557" name="Google Shape;557;p39"/>
          <p:cNvPicPr preferRelativeResize="0"/>
          <p:nvPr/>
        </p:nvPicPr>
        <p:blipFill rotWithShape="1">
          <a:blip r:embed="rId3">
            <a:alphaModFix/>
          </a:blip>
          <a:srcRect b="0" l="0" r="0" t="0"/>
          <a:stretch/>
        </p:blipFill>
        <p:spPr>
          <a:xfrm>
            <a:off x="7947827" y="4470650"/>
            <a:ext cx="1196174" cy="67285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40"/>
          <p:cNvSpPr txBox="1"/>
          <p:nvPr/>
        </p:nvSpPr>
        <p:spPr>
          <a:xfrm>
            <a:off x="383564" y="0"/>
            <a:ext cx="8376900" cy="7923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dk1"/>
              </a:buClr>
              <a:buSzPts val="3300"/>
              <a:buFont typeface="Arial"/>
              <a:buNone/>
            </a:pPr>
            <a:r>
              <a:rPr b="1" i="0" lang="en" sz="3300" u="none" cap="none" strike="noStrike">
                <a:solidFill>
                  <a:schemeClr val="dk1"/>
                </a:solidFill>
                <a:latin typeface="Arial"/>
                <a:ea typeface="Arial"/>
                <a:cs typeface="Arial"/>
                <a:sym typeface="Arial"/>
              </a:rPr>
              <a:t>Special Announcements</a:t>
            </a:r>
            <a:endParaRPr b="0" i="0" sz="1100" u="none" cap="none" strike="noStrike">
              <a:solidFill>
                <a:srgbClr val="000000"/>
              </a:solidFill>
              <a:latin typeface="Arial"/>
              <a:ea typeface="Arial"/>
              <a:cs typeface="Arial"/>
              <a:sym typeface="Arial"/>
            </a:endParaRPr>
          </a:p>
        </p:txBody>
      </p:sp>
      <p:pic>
        <p:nvPicPr>
          <p:cNvPr id="563" name="Google Shape;563;p40"/>
          <p:cNvPicPr preferRelativeResize="0"/>
          <p:nvPr/>
        </p:nvPicPr>
        <p:blipFill rotWithShape="1">
          <a:blip r:embed="rId3">
            <a:alphaModFix/>
          </a:blip>
          <a:srcRect b="0" l="0" r="0" t="0"/>
          <a:stretch/>
        </p:blipFill>
        <p:spPr>
          <a:xfrm>
            <a:off x="3134606" y="1633000"/>
            <a:ext cx="2572175" cy="1959752"/>
          </a:xfrm>
          <a:prstGeom prst="rect">
            <a:avLst/>
          </a:prstGeom>
          <a:noFill/>
          <a:ln>
            <a:noFill/>
          </a:ln>
        </p:spPr>
      </p:pic>
      <p:pic>
        <p:nvPicPr>
          <p:cNvPr id="564" name="Google Shape;564;p40"/>
          <p:cNvPicPr preferRelativeResize="0"/>
          <p:nvPr/>
        </p:nvPicPr>
        <p:blipFill rotWithShape="1">
          <a:blip r:embed="rId4">
            <a:alphaModFix/>
          </a:blip>
          <a:srcRect b="0" l="0" r="0" t="0"/>
          <a:stretch/>
        </p:blipFill>
        <p:spPr>
          <a:xfrm>
            <a:off x="7947827" y="4470650"/>
            <a:ext cx="1196174" cy="67285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41"/>
          <p:cNvSpPr txBox="1"/>
          <p:nvPr>
            <p:ph type="title"/>
          </p:nvPr>
        </p:nvSpPr>
        <p:spPr>
          <a:xfrm>
            <a:off x="628650" y="225251"/>
            <a:ext cx="7886700" cy="12894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chemeClr val="dk1"/>
              </a:buClr>
              <a:buSzPts val="4500"/>
              <a:buFont typeface="Arial"/>
              <a:buNone/>
            </a:pPr>
            <a:r>
              <a:rPr lang="en" sz="5200"/>
              <a:t>Closing Quote</a:t>
            </a:r>
            <a:endParaRPr sz="5200"/>
          </a:p>
        </p:txBody>
      </p:sp>
      <p:sp>
        <p:nvSpPr>
          <p:cNvPr id="570" name="Google Shape;570;p41"/>
          <p:cNvSpPr txBox="1"/>
          <p:nvPr>
            <p:ph idx="1" type="body"/>
          </p:nvPr>
        </p:nvSpPr>
        <p:spPr>
          <a:xfrm>
            <a:off x="336875" y="2459600"/>
            <a:ext cx="7812600" cy="2238900"/>
          </a:xfrm>
          <a:prstGeom prst="rect">
            <a:avLst/>
          </a:prstGeom>
          <a:noFill/>
          <a:ln>
            <a:noFill/>
          </a:ln>
        </p:spPr>
        <p:txBody>
          <a:bodyPr anchorCtr="0" anchor="t" bIns="34275" lIns="68575" spcFirstLastPara="1" rIns="68575" wrap="square" tIns="34275">
            <a:noAutofit/>
          </a:bodyPr>
          <a:lstStyle/>
          <a:p>
            <a:pPr indent="0" lvl="0" marL="457200" marR="0" rtl="0" algn="ctr">
              <a:lnSpc>
                <a:spcPct val="100000"/>
              </a:lnSpc>
              <a:spcBef>
                <a:spcPts val="0"/>
              </a:spcBef>
              <a:spcAft>
                <a:spcPts val="0"/>
              </a:spcAft>
              <a:buClr>
                <a:srgbClr val="000000"/>
              </a:buClr>
              <a:buSzPts val="1800"/>
              <a:buFont typeface="Arial"/>
              <a:buNone/>
            </a:pPr>
            <a:r>
              <a:rPr b="0" i="1" lang="en" sz="2800" u="none" cap="none" strike="noStrike">
                <a:solidFill>
                  <a:srgbClr val="7F7F7F"/>
                </a:solidFill>
                <a:latin typeface="Arial"/>
                <a:ea typeface="Arial"/>
                <a:cs typeface="Arial"/>
                <a:sym typeface="Arial"/>
              </a:rPr>
              <a:t>“</a:t>
            </a:r>
            <a:r>
              <a:rPr i="1" lang="en" sz="2800">
                <a:solidFill>
                  <a:srgbClr val="7F7F7F"/>
                </a:solidFill>
              </a:rPr>
              <a:t>QUOTE</a:t>
            </a:r>
            <a:r>
              <a:rPr b="0" i="1" lang="en" sz="2800" u="none" cap="none" strike="noStrike">
                <a:solidFill>
                  <a:srgbClr val="7F7F7F"/>
                </a:solidFill>
                <a:latin typeface="Arial"/>
                <a:ea typeface="Arial"/>
                <a:cs typeface="Arial"/>
                <a:sym typeface="Arial"/>
              </a:rPr>
              <a:t>” </a:t>
            </a:r>
            <a:endParaRPr b="0" i="1" sz="2800" u="none" cap="none" strike="noStrike">
              <a:solidFill>
                <a:srgbClr val="7F7F7F"/>
              </a:solidFill>
              <a:latin typeface="Arial"/>
              <a:ea typeface="Arial"/>
              <a:cs typeface="Arial"/>
              <a:sym typeface="Arial"/>
            </a:endParaRPr>
          </a:p>
          <a:p>
            <a:pPr indent="0" lvl="0" marL="457200" marR="0" rtl="0" algn="ctr">
              <a:lnSpc>
                <a:spcPct val="100000"/>
              </a:lnSpc>
              <a:spcBef>
                <a:spcPts val="0"/>
              </a:spcBef>
              <a:spcAft>
                <a:spcPts val="0"/>
              </a:spcAft>
              <a:buClr>
                <a:srgbClr val="000000"/>
              </a:buClr>
              <a:buSzPts val="1800"/>
              <a:buFont typeface="Arial"/>
              <a:buNone/>
            </a:pPr>
            <a:r>
              <a:t/>
            </a:r>
            <a:endParaRPr i="1" sz="2800">
              <a:solidFill>
                <a:srgbClr val="7F7F7F"/>
              </a:solidFill>
            </a:endParaRPr>
          </a:p>
          <a:p>
            <a:pPr indent="0" lvl="0" marL="457200" marR="0" rtl="0" algn="ctr">
              <a:lnSpc>
                <a:spcPct val="100000"/>
              </a:lnSpc>
              <a:spcBef>
                <a:spcPts val="0"/>
              </a:spcBef>
              <a:spcAft>
                <a:spcPts val="0"/>
              </a:spcAft>
              <a:buClr>
                <a:srgbClr val="000000"/>
              </a:buClr>
              <a:buSzPts val="1800"/>
              <a:buFont typeface="Arial"/>
              <a:buNone/>
            </a:pPr>
            <a:r>
              <a:rPr b="0" i="1" lang="en" sz="2800" u="none" cap="none" strike="noStrike">
                <a:solidFill>
                  <a:srgbClr val="7F7F7F"/>
                </a:solidFill>
                <a:latin typeface="Arial"/>
                <a:ea typeface="Arial"/>
                <a:cs typeface="Arial"/>
                <a:sym typeface="Arial"/>
              </a:rPr>
              <a:t>- </a:t>
            </a:r>
            <a:r>
              <a:rPr b="1" i="1" lang="en" sz="2800">
                <a:solidFill>
                  <a:srgbClr val="7F7F7F"/>
                </a:solidFill>
              </a:rPr>
              <a:t>Name</a:t>
            </a:r>
            <a:endParaRPr b="1" i="1" sz="2800" u="none" cap="none" strike="noStrike">
              <a:solidFill>
                <a:srgbClr val="7F7F7F"/>
              </a:solidFill>
              <a:latin typeface="Arial"/>
              <a:ea typeface="Arial"/>
              <a:cs typeface="Arial"/>
              <a:sym typeface="Arial"/>
            </a:endParaRPr>
          </a:p>
        </p:txBody>
      </p:sp>
      <p:pic>
        <p:nvPicPr>
          <p:cNvPr id="571" name="Google Shape;571;p41"/>
          <p:cNvPicPr preferRelativeResize="0"/>
          <p:nvPr/>
        </p:nvPicPr>
        <p:blipFill rotWithShape="1">
          <a:blip r:embed="rId3">
            <a:alphaModFix/>
          </a:blip>
          <a:srcRect b="0" l="0" r="0" t="0"/>
          <a:stretch/>
        </p:blipFill>
        <p:spPr>
          <a:xfrm>
            <a:off x="7947827" y="4470650"/>
            <a:ext cx="1196174" cy="672851"/>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pic>
        <p:nvPicPr>
          <p:cNvPr id="576" name="Google Shape;576;p42"/>
          <p:cNvPicPr preferRelativeResize="0"/>
          <p:nvPr/>
        </p:nvPicPr>
        <p:blipFill rotWithShape="1">
          <a:blip r:embed="rId3">
            <a:alphaModFix/>
          </a:blip>
          <a:srcRect b="0" l="0" r="0" t="0"/>
          <a:stretch/>
        </p:blipFill>
        <p:spPr>
          <a:xfrm>
            <a:off x="7947827" y="4470650"/>
            <a:ext cx="1196174" cy="672851"/>
          </a:xfrm>
          <a:prstGeom prst="rect">
            <a:avLst/>
          </a:prstGeom>
          <a:noFill/>
          <a:ln>
            <a:noFill/>
          </a:ln>
        </p:spPr>
      </p:pic>
      <p:sp>
        <p:nvSpPr>
          <p:cNvPr id="577" name="Google Shape;577;p42"/>
          <p:cNvSpPr txBox="1"/>
          <p:nvPr/>
        </p:nvSpPr>
        <p:spPr>
          <a:xfrm>
            <a:off x="91500" y="1415850"/>
            <a:ext cx="8961000" cy="15699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10000"/>
              <a:buFont typeface="Arial"/>
              <a:buNone/>
            </a:pPr>
            <a:r>
              <a:rPr b="1" i="0" lang="en" sz="10000" u="none" cap="none" strike="noStrike">
                <a:solidFill>
                  <a:schemeClr val="dk1"/>
                </a:solidFill>
                <a:latin typeface="Arial"/>
                <a:ea typeface="Arial"/>
                <a:cs typeface="Arial"/>
                <a:sym typeface="Arial"/>
              </a:rPr>
              <a:t>Thank You!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43"/>
          <p:cNvSpPr/>
          <p:nvPr/>
        </p:nvSpPr>
        <p:spPr>
          <a:xfrm>
            <a:off x="0" y="1280539"/>
            <a:ext cx="9144000" cy="390300"/>
          </a:xfrm>
          <a:prstGeom prst="rect">
            <a:avLst/>
          </a:prstGeom>
          <a:solidFill>
            <a:srgbClr val="D2D5D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83" name="Google Shape;583;p43"/>
          <p:cNvSpPr/>
          <p:nvPr/>
        </p:nvSpPr>
        <p:spPr>
          <a:xfrm>
            <a:off x="0" y="1231391"/>
            <a:ext cx="9144000" cy="484800"/>
          </a:xfrm>
          <a:prstGeom prst="rect">
            <a:avLst/>
          </a:prstGeom>
          <a:solidFill>
            <a:srgbClr val="EFEFEF"/>
          </a:solidFill>
          <a:ln cap="flat" cmpd="sng" w="9525">
            <a:solidFill>
              <a:srgbClr val="EFEFEF"/>
            </a:solidFill>
            <a:prstDash val="solid"/>
            <a:round/>
            <a:headEnd len="sm" w="sm" type="none"/>
            <a:tailEnd len="sm" w="sm" type="none"/>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rgbClr val="565F62"/>
                </a:solidFill>
                <a:latin typeface="Arial"/>
                <a:ea typeface="Arial"/>
                <a:cs typeface="Arial"/>
                <a:sym typeface="Arial"/>
              </a:rPr>
              <a:t>LEADERSHIP ROLES</a:t>
            </a:r>
            <a:endParaRPr b="0" i="0" sz="1100" u="none" cap="none" strike="noStrike">
              <a:solidFill>
                <a:srgbClr val="000000"/>
              </a:solidFill>
              <a:latin typeface="Arial"/>
              <a:ea typeface="Arial"/>
              <a:cs typeface="Arial"/>
              <a:sym typeface="Arial"/>
            </a:endParaRPr>
          </a:p>
        </p:txBody>
      </p:sp>
      <p:pic>
        <p:nvPicPr>
          <p:cNvPr id="584" name="Google Shape;584;p43"/>
          <p:cNvPicPr preferRelativeResize="0"/>
          <p:nvPr/>
        </p:nvPicPr>
        <p:blipFill rotWithShape="1">
          <a:blip r:embed="rId3">
            <a:alphaModFix/>
          </a:blip>
          <a:srcRect b="0" l="0" r="0" t="0"/>
          <a:stretch/>
        </p:blipFill>
        <p:spPr>
          <a:xfrm>
            <a:off x="271669" y="258985"/>
            <a:ext cx="1636641" cy="631276"/>
          </a:xfrm>
          <a:prstGeom prst="rect">
            <a:avLst/>
          </a:prstGeom>
          <a:noFill/>
          <a:ln>
            <a:noFill/>
          </a:ln>
        </p:spPr>
      </p:pic>
      <p:pic>
        <p:nvPicPr>
          <p:cNvPr id="585" name="Google Shape;585;p43"/>
          <p:cNvPicPr preferRelativeResize="0"/>
          <p:nvPr/>
        </p:nvPicPr>
        <p:blipFill rotWithShape="1">
          <a:blip r:embed="rId4">
            <a:alphaModFix/>
          </a:blip>
          <a:srcRect b="0" l="0" r="0" t="0"/>
          <a:stretch/>
        </p:blipFill>
        <p:spPr>
          <a:xfrm>
            <a:off x="5623203" y="3294822"/>
            <a:ext cx="3520797" cy="1848678"/>
          </a:xfrm>
          <a:prstGeom prst="rect">
            <a:avLst/>
          </a:prstGeom>
          <a:noFill/>
          <a:ln>
            <a:noFill/>
          </a:ln>
        </p:spPr>
      </p:pic>
      <p:sp>
        <p:nvSpPr>
          <p:cNvPr id="586" name="Google Shape;586;p43"/>
          <p:cNvSpPr txBox="1"/>
          <p:nvPr/>
        </p:nvSpPr>
        <p:spPr>
          <a:xfrm>
            <a:off x="443756" y="2030513"/>
            <a:ext cx="7818000" cy="3113100"/>
          </a:xfrm>
          <a:prstGeom prst="rect">
            <a:avLst/>
          </a:prstGeom>
          <a:noFill/>
          <a:ln>
            <a:noFill/>
          </a:ln>
        </p:spPr>
        <p:txBody>
          <a:bodyPr anchorCtr="0" anchor="t" bIns="34275" lIns="68575" spcFirstLastPara="1" rIns="68575" wrap="square" tIns="34275">
            <a:noAutofit/>
          </a:bodyPr>
          <a:lstStyle/>
          <a:p>
            <a:pPr indent="-336550" lvl="0" marL="342900" marR="0" rtl="0" algn="l">
              <a:lnSpc>
                <a:spcPct val="150000"/>
              </a:lnSpc>
              <a:spcBef>
                <a:spcPts val="0"/>
              </a:spcBef>
              <a:spcAft>
                <a:spcPts val="0"/>
              </a:spcAft>
              <a:buClr>
                <a:schemeClr val="dk1"/>
              </a:buClr>
              <a:buSzPts val="2100"/>
              <a:buFont typeface="Arial"/>
              <a:buChar char="•"/>
            </a:pPr>
            <a:r>
              <a:rPr b="0" i="0" lang="en" sz="2100" u="none" cap="none" strike="noStrike">
                <a:solidFill>
                  <a:schemeClr val="dk1"/>
                </a:solidFill>
                <a:latin typeface="Arial"/>
                <a:ea typeface="Arial"/>
                <a:cs typeface="Arial"/>
                <a:sym typeface="Arial"/>
              </a:rPr>
              <a:t>Checking in with Team before meeting</a:t>
            </a:r>
            <a:endParaRPr b="0" i="0" sz="2100" u="none" cap="none" strike="noStrike">
              <a:solidFill>
                <a:schemeClr val="dk1"/>
              </a:solidFill>
              <a:latin typeface="Arial"/>
              <a:ea typeface="Arial"/>
              <a:cs typeface="Arial"/>
              <a:sym typeface="Arial"/>
            </a:endParaRPr>
          </a:p>
          <a:p>
            <a:pPr indent="-336550" lvl="0" marL="342900" marR="0" rtl="0" algn="l">
              <a:lnSpc>
                <a:spcPct val="150000"/>
              </a:lnSpc>
              <a:spcBef>
                <a:spcPts val="0"/>
              </a:spcBef>
              <a:spcAft>
                <a:spcPts val="0"/>
              </a:spcAft>
              <a:buClr>
                <a:schemeClr val="dk1"/>
              </a:buClr>
              <a:buSzPts val="2100"/>
              <a:buFont typeface="Arial"/>
              <a:buChar char="•"/>
            </a:pPr>
            <a:r>
              <a:rPr b="0" i="0" lang="en" sz="2100" u="none" cap="none" strike="noStrike">
                <a:solidFill>
                  <a:schemeClr val="dk1"/>
                </a:solidFill>
                <a:latin typeface="Arial"/>
                <a:ea typeface="Arial"/>
                <a:cs typeface="Arial"/>
                <a:sym typeface="Arial"/>
              </a:rPr>
              <a:t>Updating the Slide Deck</a:t>
            </a:r>
            <a:endParaRPr b="0" i="0" sz="2100" u="none" cap="none" strike="noStrike">
              <a:solidFill>
                <a:schemeClr val="dk1"/>
              </a:solidFill>
              <a:latin typeface="Arial"/>
              <a:ea typeface="Arial"/>
              <a:cs typeface="Arial"/>
              <a:sym typeface="Arial"/>
            </a:endParaRPr>
          </a:p>
          <a:p>
            <a:pPr indent="-298450" lvl="1" marL="685800" marR="0" rtl="0" algn="l">
              <a:lnSpc>
                <a:spcPct val="150000"/>
              </a:lnSpc>
              <a:spcBef>
                <a:spcPts val="0"/>
              </a:spcBef>
              <a:spcAft>
                <a:spcPts val="0"/>
              </a:spcAft>
              <a:buClr>
                <a:schemeClr val="dk1"/>
              </a:buClr>
              <a:buSzPts val="2100"/>
              <a:buFont typeface="Arial"/>
              <a:buChar char="○"/>
            </a:pPr>
            <a:r>
              <a:rPr b="0" i="0" lang="en" sz="2100" u="none" cap="none" strike="noStrike">
                <a:solidFill>
                  <a:schemeClr val="dk1"/>
                </a:solidFill>
                <a:latin typeface="Arial"/>
                <a:ea typeface="Arial"/>
                <a:cs typeface="Arial"/>
                <a:sym typeface="Arial"/>
              </a:rPr>
              <a:t>Open Networking Topic</a:t>
            </a:r>
            <a:endParaRPr b="0" i="0" sz="2100" u="none" cap="none" strike="noStrike">
              <a:solidFill>
                <a:schemeClr val="dk1"/>
              </a:solidFill>
              <a:latin typeface="Arial"/>
              <a:ea typeface="Arial"/>
              <a:cs typeface="Arial"/>
              <a:sym typeface="Arial"/>
            </a:endParaRPr>
          </a:p>
          <a:p>
            <a:pPr indent="-298450" lvl="1" marL="685800" marR="0" rtl="0" algn="l">
              <a:lnSpc>
                <a:spcPct val="150000"/>
              </a:lnSpc>
              <a:spcBef>
                <a:spcPts val="0"/>
              </a:spcBef>
              <a:spcAft>
                <a:spcPts val="0"/>
              </a:spcAft>
              <a:buClr>
                <a:schemeClr val="dk1"/>
              </a:buClr>
              <a:buSzPts val="2100"/>
              <a:buFont typeface="Arial"/>
              <a:buChar char="○"/>
            </a:pPr>
            <a:r>
              <a:rPr b="0" i="0" lang="en" sz="2100" u="none" cap="none" strike="noStrike">
                <a:solidFill>
                  <a:schemeClr val="dk1"/>
                </a:solidFill>
                <a:latin typeface="Arial"/>
                <a:ea typeface="Arial"/>
                <a:cs typeface="Arial"/>
                <a:sym typeface="Arial"/>
              </a:rPr>
              <a:t>Education Moment (coordinate with EC)</a:t>
            </a:r>
            <a:endParaRPr b="0" i="0" sz="2100" u="none" cap="none" strike="noStrike">
              <a:solidFill>
                <a:schemeClr val="dk1"/>
              </a:solidFill>
              <a:latin typeface="Arial"/>
              <a:ea typeface="Arial"/>
              <a:cs typeface="Arial"/>
              <a:sym typeface="Arial"/>
            </a:endParaRPr>
          </a:p>
          <a:p>
            <a:pPr indent="-298450" lvl="1" marL="685800" marR="0" rtl="0" algn="l">
              <a:lnSpc>
                <a:spcPct val="150000"/>
              </a:lnSpc>
              <a:spcBef>
                <a:spcPts val="0"/>
              </a:spcBef>
              <a:spcAft>
                <a:spcPts val="0"/>
              </a:spcAft>
              <a:buClr>
                <a:schemeClr val="dk1"/>
              </a:buClr>
              <a:buSzPts val="2100"/>
              <a:buFont typeface="Arial"/>
              <a:buChar char="○"/>
            </a:pPr>
            <a:r>
              <a:rPr b="0" i="0" lang="en" sz="2100" u="none" cap="none" strike="noStrike">
                <a:solidFill>
                  <a:schemeClr val="dk1"/>
                </a:solidFill>
                <a:latin typeface="Arial"/>
                <a:ea typeface="Arial"/>
                <a:cs typeface="Arial"/>
                <a:sym typeface="Arial"/>
              </a:rPr>
              <a:t>Closing Quote</a:t>
            </a:r>
            <a:endParaRPr b="0" i="0" sz="2100" u="none" cap="none" strike="noStrike">
              <a:solidFill>
                <a:schemeClr val="dk1"/>
              </a:solidFill>
              <a:latin typeface="Arial"/>
              <a:ea typeface="Arial"/>
              <a:cs typeface="Arial"/>
              <a:sym typeface="Arial"/>
            </a:endParaRPr>
          </a:p>
          <a:p>
            <a:pPr indent="-336550" lvl="0" marL="342900" marR="0" rtl="0" algn="l">
              <a:lnSpc>
                <a:spcPct val="150000"/>
              </a:lnSpc>
              <a:spcBef>
                <a:spcPts val="0"/>
              </a:spcBef>
              <a:spcAft>
                <a:spcPts val="0"/>
              </a:spcAft>
              <a:buClr>
                <a:schemeClr val="dk1"/>
              </a:buClr>
              <a:buSzPts val="2100"/>
              <a:buFont typeface="Arial"/>
              <a:buChar char="•"/>
            </a:pPr>
            <a:r>
              <a:rPr b="0" i="0" lang="en" sz="2100" u="none" cap="none" strike="noStrike">
                <a:solidFill>
                  <a:schemeClr val="dk1"/>
                </a:solidFill>
                <a:latin typeface="Arial"/>
                <a:ea typeface="Arial"/>
                <a:cs typeface="Arial"/>
                <a:sym typeface="Arial"/>
              </a:rPr>
              <a:t>Chapter Success Team Meeting</a:t>
            </a:r>
            <a:endParaRPr b="0" i="0" sz="2100" u="none" cap="none" strike="noStrike">
              <a:solidFill>
                <a:schemeClr val="dk1"/>
              </a:solidFill>
              <a:latin typeface="Arial"/>
              <a:ea typeface="Arial"/>
              <a:cs typeface="Arial"/>
              <a:sym typeface="Arial"/>
            </a:endParaRPr>
          </a:p>
        </p:txBody>
      </p:sp>
      <p:sp>
        <p:nvSpPr>
          <p:cNvPr id="587" name="Google Shape;587;p43"/>
          <p:cNvSpPr/>
          <p:nvPr/>
        </p:nvSpPr>
        <p:spPr>
          <a:xfrm>
            <a:off x="2743200" y="297586"/>
            <a:ext cx="6400800" cy="4848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3200"/>
              <a:buFont typeface="Arial"/>
              <a:buNone/>
            </a:pPr>
            <a:r>
              <a:rPr b="0" i="0" lang="en" sz="3200" u="none" cap="none" strike="noStrike">
                <a:solidFill>
                  <a:srgbClr val="C00000"/>
                </a:solidFill>
                <a:latin typeface="Arial"/>
                <a:ea typeface="Arial"/>
                <a:cs typeface="Arial"/>
                <a:sym typeface="Arial"/>
              </a:rPr>
              <a:t>BNI Agenda/Visitor Experience</a:t>
            </a:r>
            <a:endParaRPr b="0" i="0" sz="3200" u="none" cap="none" strike="noStrike">
              <a:solidFill>
                <a:srgbClr val="C00000"/>
              </a:solidFill>
              <a:latin typeface="Arial"/>
              <a:ea typeface="Arial"/>
              <a:cs typeface="Arial"/>
              <a:sym typeface="Arial"/>
            </a:endParaRPr>
          </a:p>
        </p:txBody>
      </p:sp>
      <p:cxnSp>
        <p:nvCxnSpPr>
          <p:cNvPr id="588" name="Google Shape;588;p43"/>
          <p:cNvCxnSpPr/>
          <p:nvPr/>
        </p:nvCxnSpPr>
        <p:spPr>
          <a:xfrm rot="10800000">
            <a:off x="2388206" y="225938"/>
            <a:ext cx="0" cy="677700"/>
          </a:xfrm>
          <a:prstGeom prst="straightConnector1">
            <a:avLst/>
          </a:prstGeom>
          <a:noFill/>
          <a:ln cap="flat" cmpd="sng" w="28575">
            <a:solidFill>
              <a:srgbClr val="C00000"/>
            </a:solidFill>
            <a:prstDash val="solid"/>
            <a:round/>
            <a:headEnd len="sm" w="sm" type="none"/>
            <a:tailEnd len="sm" w="sm" type="none"/>
          </a:ln>
        </p:spPr>
      </p:cxnSp>
      <p:pic>
        <p:nvPicPr>
          <p:cNvPr id="589" name="Google Shape;589;p43"/>
          <p:cNvPicPr preferRelativeResize="0"/>
          <p:nvPr/>
        </p:nvPicPr>
        <p:blipFill rotWithShape="1">
          <a:blip r:embed="rId5">
            <a:alphaModFix/>
          </a:blip>
          <a:srcRect b="0" l="0" r="0" t="0"/>
          <a:stretch/>
        </p:blipFill>
        <p:spPr>
          <a:xfrm>
            <a:off x="7947827" y="4470650"/>
            <a:ext cx="1196174" cy="6728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6">
                                            <p:txEl>
                                              <p:pRg end="0" st="0"/>
                                            </p:txEl>
                                          </p:spTgt>
                                        </p:tgtEl>
                                        <p:attrNameLst>
                                          <p:attrName>style.visibility</p:attrName>
                                        </p:attrNameLst>
                                      </p:cBhvr>
                                      <p:to>
                                        <p:strVal val="visible"/>
                                      </p:to>
                                    </p:set>
                                    <p:animEffect filter="fade" transition="in">
                                      <p:cBhvr>
                                        <p:cTn dur="1000"/>
                                        <p:tgtEl>
                                          <p:spTgt spid="58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6">
                                            <p:txEl>
                                              <p:pRg end="1" st="1"/>
                                            </p:txEl>
                                          </p:spTgt>
                                        </p:tgtEl>
                                        <p:attrNameLst>
                                          <p:attrName>style.visibility</p:attrName>
                                        </p:attrNameLst>
                                      </p:cBhvr>
                                      <p:to>
                                        <p:strVal val="visible"/>
                                      </p:to>
                                    </p:set>
                                    <p:animEffect filter="fade" transition="in">
                                      <p:cBhvr>
                                        <p:cTn dur="1000"/>
                                        <p:tgtEl>
                                          <p:spTgt spid="58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6">
                                            <p:txEl>
                                              <p:pRg end="2" st="2"/>
                                            </p:txEl>
                                          </p:spTgt>
                                        </p:tgtEl>
                                        <p:attrNameLst>
                                          <p:attrName>style.visibility</p:attrName>
                                        </p:attrNameLst>
                                      </p:cBhvr>
                                      <p:to>
                                        <p:strVal val="visible"/>
                                      </p:to>
                                    </p:set>
                                    <p:animEffect filter="fade" transition="in">
                                      <p:cBhvr>
                                        <p:cTn dur="1000"/>
                                        <p:tgtEl>
                                          <p:spTgt spid="58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6">
                                            <p:txEl>
                                              <p:pRg end="3" st="3"/>
                                            </p:txEl>
                                          </p:spTgt>
                                        </p:tgtEl>
                                        <p:attrNameLst>
                                          <p:attrName>style.visibility</p:attrName>
                                        </p:attrNameLst>
                                      </p:cBhvr>
                                      <p:to>
                                        <p:strVal val="visible"/>
                                      </p:to>
                                    </p:set>
                                    <p:animEffect filter="fade" transition="in">
                                      <p:cBhvr>
                                        <p:cTn dur="1000"/>
                                        <p:tgtEl>
                                          <p:spTgt spid="58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6">
                                            <p:txEl>
                                              <p:pRg end="4" st="4"/>
                                            </p:txEl>
                                          </p:spTgt>
                                        </p:tgtEl>
                                        <p:attrNameLst>
                                          <p:attrName>style.visibility</p:attrName>
                                        </p:attrNameLst>
                                      </p:cBhvr>
                                      <p:to>
                                        <p:strVal val="visible"/>
                                      </p:to>
                                    </p:set>
                                    <p:animEffect filter="fade" transition="in">
                                      <p:cBhvr>
                                        <p:cTn dur="1000"/>
                                        <p:tgtEl>
                                          <p:spTgt spid="58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6">
                                            <p:txEl>
                                              <p:pRg end="5" st="5"/>
                                            </p:txEl>
                                          </p:spTgt>
                                        </p:tgtEl>
                                        <p:attrNameLst>
                                          <p:attrName>style.visibility</p:attrName>
                                        </p:attrNameLst>
                                      </p:cBhvr>
                                      <p:to>
                                        <p:strVal val="visible"/>
                                      </p:to>
                                    </p:set>
                                    <p:animEffect filter="fade" transition="in">
                                      <p:cBhvr>
                                        <p:cTn dur="1000"/>
                                        <p:tgtEl>
                                          <p:spTgt spid="586">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44"/>
          <p:cNvSpPr/>
          <p:nvPr/>
        </p:nvSpPr>
        <p:spPr>
          <a:xfrm>
            <a:off x="0" y="2486791"/>
            <a:ext cx="9144000" cy="9003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4600"/>
              <a:buFont typeface="Arial"/>
              <a:buNone/>
            </a:pPr>
            <a:r>
              <a:rPr b="1" i="0" lang="en" sz="4600" u="none" cap="none" strike="noStrike">
                <a:solidFill>
                  <a:srgbClr val="1A1918"/>
                </a:solidFill>
                <a:latin typeface="Arial"/>
                <a:ea typeface="Arial"/>
                <a:cs typeface="Arial"/>
                <a:sym typeface="Arial"/>
              </a:rPr>
              <a:t>Optimizing the Member Experience</a:t>
            </a:r>
            <a:endParaRPr b="1" i="0" sz="4600" u="none" cap="none" strike="noStrike">
              <a:solidFill>
                <a:srgbClr val="1A1918"/>
              </a:solidFill>
              <a:latin typeface="Arial"/>
              <a:ea typeface="Arial"/>
              <a:cs typeface="Arial"/>
              <a:sym typeface="Arial"/>
            </a:endParaRPr>
          </a:p>
        </p:txBody>
      </p:sp>
      <p:pic>
        <p:nvPicPr>
          <p:cNvPr id="595" name="Google Shape;595;p44"/>
          <p:cNvPicPr preferRelativeResize="0"/>
          <p:nvPr/>
        </p:nvPicPr>
        <p:blipFill rotWithShape="1">
          <a:blip r:embed="rId3">
            <a:alphaModFix/>
          </a:blip>
          <a:srcRect b="0" l="0" r="0" t="0"/>
          <a:stretch/>
        </p:blipFill>
        <p:spPr>
          <a:xfrm>
            <a:off x="2955235" y="818909"/>
            <a:ext cx="3425686" cy="1321336"/>
          </a:xfrm>
          <a:prstGeom prst="rect">
            <a:avLst/>
          </a:prstGeom>
          <a:noFill/>
          <a:ln>
            <a:noFill/>
          </a:ln>
        </p:spPr>
      </p:pic>
      <p:pic>
        <p:nvPicPr>
          <p:cNvPr id="596" name="Google Shape;596;p44"/>
          <p:cNvPicPr preferRelativeResize="0"/>
          <p:nvPr/>
        </p:nvPicPr>
        <p:blipFill rotWithShape="1">
          <a:blip r:embed="rId4">
            <a:alphaModFix/>
          </a:blip>
          <a:srcRect b="0" l="0" r="0" t="0"/>
          <a:stretch/>
        </p:blipFill>
        <p:spPr>
          <a:xfrm>
            <a:off x="5623203" y="3294822"/>
            <a:ext cx="3520797" cy="1848678"/>
          </a:xfrm>
          <a:prstGeom prst="rect">
            <a:avLst/>
          </a:prstGeom>
          <a:noFill/>
          <a:ln>
            <a:noFill/>
          </a:ln>
        </p:spPr>
      </p:pic>
      <p:pic>
        <p:nvPicPr>
          <p:cNvPr id="597" name="Google Shape;597;p44"/>
          <p:cNvPicPr preferRelativeResize="0"/>
          <p:nvPr/>
        </p:nvPicPr>
        <p:blipFill rotWithShape="1">
          <a:blip r:embed="rId5">
            <a:alphaModFix/>
          </a:blip>
          <a:srcRect b="0" l="0" r="0" t="0"/>
          <a:stretch/>
        </p:blipFill>
        <p:spPr>
          <a:xfrm>
            <a:off x="7947827" y="4470650"/>
            <a:ext cx="1196174" cy="672851"/>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45"/>
          <p:cNvSpPr/>
          <p:nvPr/>
        </p:nvSpPr>
        <p:spPr>
          <a:xfrm>
            <a:off x="0" y="1280539"/>
            <a:ext cx="9144000" cy="390300"/>
          </a:xfrm>
          <a:prstGeom prst="rect">
            <a:avLst/>
          </a:prstGeom>
          <a:solidFill>
            <a:srgbClr val="C00000"/>
          </a:solidFill>
          <a:ln cap="flat" cmpd="sng" w="1270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03" name="Google Shape;603;p45"/>
          <p:cNvSpPr/>
          <p:nvPr/>
        </p:nvSpPr>
        <p:spPr>
          <a:xfrm>
            <a:off x="0" y="1220672"/>
            <a:ext cx="9144000" cy="4848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rgbClr val="FFFFFF"/>
                </a:solidFill>
                <a:latin typeface="Arial"/>
                <a:ea typeface="Arial"/>
                <a:cs typeface="Arial"/>
                <a:sym typeface="Arial"/>
              </a:rPr>
              <a:t>WHAT IS THE PRESIDENT’S </a:t>
            </a:r>
            <a:r>
              <a:rPr lang="en" sz="2700">
                <a:solidFill>
                  <a:srgbClr val="FFFFFF"/>
                </a:solidFill>
              </a:rPr>
              <a:t>NOTEBOOK</a:t>
            </a:r>
            <a:r>
              <a:rPr b="0" i="0" lang="en" sz="2700" u="none" cap="none" strike="noStrike">
                <a:solidFill>
                  <a:srgbClr val="FFFFFF"/>
                </a:solidFill>
                <a:latin typeface="Arial"/>
                <a:ea typeface="Arial"/>
                <a:cs typeface="Arial"/>
                <a:sym typeface="Arial"/>
              </a:rPr>
              <a:t>?</a:t>
            </a:r>
            <a:endParaRPr b="0" i="0" sz="1100" u="none" cap="none" strike="noStrike">
              <a:solidFill>
                <a:srgbClr val="FFFFFF"/>
              </a:solidFill>
              <a:latin typeface="Arial"/>
              <a:ea typeface="Arial"/>
              <a:cs typeface="Arial"/>
              <a:sym typeface="Arial"/>
            </a:endParaRPr>
          </a:p>
        </p:txBody>
      </p:sp>
      <p:pic>
        <p:nvPicPr>
          <p:cNvPr id="604" name="Google Shape;604;p45"/>
          <p:cNvPicPr preferRelativeResize="0"/>
          <p:nvPr/>
        </p:nvPicPr>
        <p:blipFill rotWithShape="1">
          <a:blip r:embed="rId3">
            <a:alphaModFix/>
          </a:blip>
          <a:srcRect b="0" l="0" r="0" t="0"/>
          <a:stretch/>
        </p:blipFill>
        <p:spPr>
          <a:xfrm>
            <a:off x="271669" y="258985"/>
            <a:ext cx="1636641" cy="631276"/>
          </a:xfrm>
          <a:prstGeom prst="rect">
            <a:avLst/>
          </a:prstGeom>
          <a:noFill/>
          <a:ln>
            <a:noFill/>
          </a:ln>
        </p:spPr>
      </p:pic>
      <p:pic>
        <p:nvPicPr>
          <p:cNvPr id="605" name="Google Shape;605;p45"/>
          <p:cNvPicPr preferRelativeResize="0"/>
          <p:nvPr/>
        </p:nvPicPr>
        <p:blipFill rotWithShape="1">
          <a:blip r:embed="rId4">
            <a:alphaModFix/>
          </a:blip>
          <a:srcRect b="0" l="0" r="0" t="0"/>
          <a:stretch/>
        </p:blipFill>
        <p:spPr>
          <a:xfrm>
            <a:off x="5623203" y="3294822"/>
            <a:ext cx="3520797" cy="1848678"/>
          </a:xfrm>
          <a:prstGeom prst="rect">
            <a:avLst/>
          </a:prstGeom>
          <a:noFill/>
          <a:ln>
            <a:noFill/>
          </a:ln>
        </p:spPr>
      </p:pic>
      <p:sp>
        <p:nvSpPr>
          <p:cNvPr id="606" name="Google Shape;606;p45"/>
          <p:cNvSpPr/>
          <p:nvPr/>
        </p:nvSpPr>
        <p:spPr>
          <a:xfrm>
            <a:off x="2743200" y="297586"/>
            <a:ext cx="6400800" cy="4848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3200"/>
              <a:buFont typeface="Arial"/>
              <a:buNone/>
            </a:pPr>
            <a:r>
              <a:rPr b="0" i="0" lang="en" sz="3200" u="none" cap="none" strike="noStrike">
                <a:solidFill>
                  <a:srgbClr val="C00000"/>
                </a:solidFill>
                <a:latin typeface="Arial"/>
                <a:ea typeface="Arial"/>
                <a:cs typeface="Arial"/>
                <a:sym typeface="Arial"/>
              </a:rPr>
              <a:t>The Member Experience</a:t>
            </a:r>
            <a:endParaRPr b="0" i="0" sz="1500" u="none" cap="none" strike="noStrike">
              <a:solidFill>
                <a:srgbClr val="C00000"/>
              </a:solidFill>
              <a:latin typeface="Arial"/>
              <a:ea typeface="Arial"/>
              <a:cs typeface="Arial"/>
              <a:sym typeface="Arial"/>
            </a:endParaRPr>
          </a:p>
        </p:txBody>
      </p:sp>
      <p:cxnSp>
        <p:nvCxnSpPr>
          <p:cNvPr id="607" name="Google Shape;607;p45"/>
          <p:cNvCxnSpPr/>
          <p:nvPr/>
        </p:nvCxnSpPr>
        <p:spPr>
          <a:xfrm rot="10800000">
            <a:off x="2388206" y="225938"/>
            <a:ext cx="0" cy="677700"/>
          </a:xfrm>
          <a:prstGeom prst="straightConnector1">
            <a:avLst/>
          </a:prstGeom>
          <a:noFill/>
          <a:ln cap="flat" cmpd="sng" w="28575">
            <a:solidFill>
              <a:srgbClr val="C00000"/>
            </a:solidFill>
            <a:prstDash val="solid"/>
            <a:round/>
            <a:headEnd len="sm" w="sm" type="none"/>
            <a:tailEnd len="sm" w="sm" type="none"/>
          </a:ln>
        </p:spPr>
      </p:cxnSp>
      <p:sp>
        <p:nvSpPr>
          <p:cNvPr id="608" name="Google Shape;608;p45"/>
          <p:cNvSpPr txBox="1"/>
          <p:nvPr/>
        </p:nvSpPr>
        <p:spPr>
          <a:xfrm>
            <a:off x="1072013" y="2263144"/>
            <a:ext cx="7010700" cy="2880600"/>
          </a:xfrm>
          <a:prstGeom prst="rect">
            <a:avLst/>
          </a:prstGeom>
          <a:noFill/>
          <a:ln>
            <a:noFill/>
          </a:ln>
        </p:spPr>
        <p:txBody>
          <a:bodyPr anchorCtr="0" anchor="t" bIns="68575" lIns="68575" spcFirstLastPara="1" rIns="68575" wrap="square" tIns="68575">
            <a:noAutofit/>
          </a:bodyPr>
          <a:lstStyle/>
          <a:p>
            <a:pPr indent="0" lvl="0" marL="0" marR="0" rtl="0" algn="l">
              <a:lnSpc>
                <a:spcPct val="115000"/>
              </a:lnSpc>
              <a:spcBef>
                <a:spcPts val="0"/>
              </a:spcBef>
              <a:spcAft>
                <a:spcPts val="0"/>
              </a:spcAft>
              <a:buClr>
                <a:srgbClr val="000000"/>
              </a:buClr>
              <a:buSzPts val="2600"/>
              <a:buFont typeface="Arial"/>
              <a:buNone/>
            </a:pPr>
            <a:r>
              <a:rPr b="0" i="1" lang="en" sz="2600" u="none" cap="none" strike="noStrike">
                <a:solidFill>
                  <a:schemeClr val="dk1"/>
                </a:solidFill>
                <a:latin typeface="Arial"/>
                <a:ea typeface="Arial"/>
                <a:cs typeface="Arial"/>
                <a:sym typeface="Arial"/>
              </a:rPr>
              <a:t>The President’s </a:t>
            </a:r>
            <a:r>
              <a:rPr i="1" lang="en" sz="2600">
                <a:solidFill>
                  <a:schemeClr val="dk1"/>
                </a:solidFill>
              </a:rPr>
              <a:t>Note</a:t>
            </a:r>
            <a:r>
              <a:rPr b="0" i="1" lang="en" sz="2600" u="none" cap="none" strike="noStrike">
                <a:solidFill>
                  <a:schemeClr val="dk1"/>
                </a:solidFill>
                <a:latin typeface="Arial"/>
                <a:ea typeface="Arial"/>
                <a:cs typeface="Arial"/>
                <a:sym typeface="Arial"/>
              </a:rPr>
              <a:t>book is your gameplan to the meetings each week…</a:t>
            </a:r>
            <a:endParaRPr b="0" i="1" sz="26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600"/>
              <a:buFont typeface="Arial"/>
              <a:buNone/>
            </a:pPr>
            <a:r>
              <a:t/>
            </a:r>
            <a:endParaRPr b="0" i="1" sz="26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600"/>
              <a:buFont typeface="Arial"/>
              <a:buNone/>
            </a:pPr>
            <a:r>
              <a:rPr b="0" i="1" lang="en" sz="2600" u="none" cap="none" strike="noStrike">
                <a:solidFill>
                  <a:schemeClr val="dk1"/>
                </a:solidFill>
                <a:latin typeface="Arial"/>
                <a:ea typeface="Arial"/>
                <a:cs typeface="Arial"/>
                <a:sym typeface="Arial"/>
              </a:rPr>
              <a:t>The goal is to have your President’s </a:t>
            </a:r>
            <a:r>
              <a:rPr i="1" lang="en" sz="2600">
                <a:solidFill>
                  <a:schemeClr val="dk1"/>
                </a:solidFill>
              </a:rPr>
              <a:t>Note</a:t>
            </a:r>
            <a:r>
              <a:rPr b="0" i="1" lang="en" sz="2600" u="none" cap="none" strike="noStrike">
                <a:solidFill>
                  <a:schemeClr val="dk1"/>
                </a:solidFill>
                <a:latin typeface="Arial"/>
                <a:ea typeface="Arial"/>
                <a:cs typeface="Arial"/>
                <a:sym typeface="Arial"/>
              </a:rPr>
              <a:t>book filled out for at least one month ahead.</a:t>
            </a:r>
            <a:endParaRPr b="0" i="1" sz="2600" u="none" cap="none" strike="noStrike">
              <a:solidFill>
                <a:schemeClr val="dk1"/>
              </a:solidFill>
              <a:latin typeface="Arial"/>
              <a:ea typeface="Arial"/>
              <a:cs typeface="Arial"/>
              <a:sym typeface="Arial"/>
            </a:endParaRPr>
          </a:p>
        </p:txBody>
      </p:sp>
      <p:pic>
        <p:nvPicPr>
          <p:cNvPr id="609" name="Google Shape;609;p45"/>
          <p:cNvPicPr preferRelativeResize="0"/>
          <p:nvPr/>
        </p:nvPicPr>
        <p:blipFill rotWithShape="1">
          <a:blip r:embed="rId5">
            <a:alphaModFix/>
          </a:blip>
          <a:srcRect b="0" l="0" r="0" t="0"/>
          <a:stretch/>
        </p:blipFill>
        <p:spPr>
          <a:xfrm>
            <a:off x="7947827" y="4470650"/>
            <a:ext cx="1196174" cy="672851"/>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46"/>
          <p:cNvSpPr/>
          <p:nvPr/>
        </p:nvSpPr>
        <p:spPr>
          <a:xfrm>
            <a:off x="0" y="1280539"/>
            <a:ext cx="9144000" cy="390300"/>
          </a:xfrm>
          <a:prstGeom prst="rect">
            <a:avLst/>
          </a:prstGeom>
          <a:solidFill>
            <a:srgbClr val="C00000"/>
          </a:solidFill>
          <a:ln cap="flat" cmpd="sng" w="1270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15" name="Google Shape;615;p46"/>
          <p:cNvSpPr/>
          <p:nvPr/>
        </p:nvSpPr>
        <p:spPr>
          <a:xfrm>
            <a:off x="0" y="1220672"/>
            <a:ext cx="9144000" cy="4848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rgbClr val="FFFFFF"/>
                </a:solidFill>
                <a:latin typeface="Arial"/>
                <a:ea typeface="Arial"/>
                <a:cs typeface="Arial"/>
                <a:sym typeface="Arial"/>
              </a:rPr>
              <a:t>PRESIDENT’S PLAYBOOK ELEMENTS</a:t>
            </a:r>
            <a:endParaRPr b="0" i="0" sz="1100" u="none" cap="none" strike="noStrike">
              <a:solidFill>
                <a:srgbClr val="FFFFFF"/>
              </a:solidFill>
              <a:latin typeface="Arial"/>
              <a:ea typeface="Arial"/>
              <a:cs typeface="Arial"/>
              <a:sym typeface="Arial"/>
            </a:endParaRPr>
          </a:p>
        </p:txBody>
      </p:sp>
      <p:pic>
        <p:nvPicPr>
          <p:cNvPr id="616" name="Google Shape;616;p46"/>
          <p:cNvPicPr preferRelativeResize="0"/>
          <p:nvPr/>
        </p:nvPicPr>
        <p:blipFill rotWithShape="1">
          <a:blip r:embed="rId3">
            <a:alphaModFix/>
          </a:blip>
          <a:srcRect b="0" l="0" r="0" t="0"/>
          <a:stretch/>
        </p:blipFill>
        <p:spPr>
          <a:xfrm>
            <a:off x="271669" y="258985"/>
            <a:ext cx="1636641" cy="631276"/>
          </a:xfrm>
          <a:prstGeom prst="rect">
            <a:avLst/>
          </a:prstGeom>
          <a:noFill/>
          <a:ln>
            <a:noFill/>
          </a:ln>
        </p:spPr>
      </p:pic>
      <p:pic>
        <p:nvPicPr>
          <p:cNvPr id="617" name="Google Shape;617;p46"/>
          <p:cNvPicPr preferRelativeResize="0"/>
          <p:nvPr/>
        </p:nvPicPr>
        <p:blipFill rotWithShape="1">
          <a:blip r:embed="rId4">
            <a:alphaModFix/>
          </a:blip>
          <a:srcRect b="0" l="0" r="0" t="0"/>
          <a:stretch/>
        </p:blipFill>
        <p:spPr>
          <a:xfrm>
            <a:off x="5623203" y="3294822"/>
            <a:ext cx="3520797" cy="1848678"/>
          </a:xfrm>
          <a:prstGeom prst="rect">
            <a:avLst/>
          </a:prstGeom>
          <a:noFill/>
          <a:ln>
            <a:noFill/>
          </a:ln>
        </p:spPr>
      </p:pic>
      <p:sp>
        <p:nvSpPr>
          <p:cNvPr id="618" name="Google Shape;618;p46"/>
          <p:cNvSpPr/>
          <p:nvPr/>
        </p:nvSpPr>
        <p:spPr>
          <a:xfrm>
            <a:off x="2743200" y="297586"/>
            <a:ext cx="6400800" cy="4848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3200"/>
              <a:buFont typeface="Arial"/>
              <a:buNone/>
            </a:pPr>
            <a:r>
              <a:rPr b="0" i="0" lang="en" sz="3200" u="none" cap="none" strike="noStrike">
                <a:solidFill>
                  <a:srgbClr val="C00000"/>
                </a:solidFill>
                <a:latin typeface="Arial"/>
                <a:ea typeface="Arial"/>
                <a:cs typeface="Arial"/>
                <a:sym typeface="Arial"/>
              </a:rPr>
              <a:t>The Member Experience</a:t>
            </a:r>
            <a:endParaRPr b="0" i="0" sz="1500" u="none" cap="none" strike="noStrike">
              <a:solidFill>
                <a:srgbClr val="C00000"/>
              </a:solidFill>
              <a:latin typeface="Arial"/>
              <a:ea typeface="Arial"/>
              <a:cs typeface="Arial"/>
              <a:sym typeface="Arial"/>
            </a:endParaRPr>
          </a:p>
        </p:txBody>
      </p:sp>
      <p:cxnSp>
        <p:nvCxnSpPr>
          <p:cNvPr id="619" name="Google Shape;619;p46"/>
          <p:cNvCxnSpPr/>
          <p:nvPr/>
        </p:nvCxnSpPr>
        <p:spPr>
          <a:xfrm rot="10800000">
            <a:off x="2388206" y="225938"/>
            <a:ext cx="0" cy="677700"/>
          </a:xfrm>
          <a:prstGeom prst="straightConnector1">
            <a:avLst/>
          </a:prstGeom>
          <a:noFill/>
          <a:ln cap="flat" cmpd="sng" w="28575">
            <a:solidFill>
              <a:srgbClr val="C00000"/>
            </a:solidFill>
            <a:prstDash val="solid"/>
            <a:round/>
            <a:headEnd len="sm" w="sm" type="none"/>
            <a:tailEnd len="sm" w="sm" type="none"/>
          </a:ln>
        </p:spPr>
      </p:cxnSp>
      <p:sp>
        <p:nvSpPr>
          <p:cNvPr id="620" name="Google Shape;620;p46"/>
          <p:cNvSpPr txBox="1"/>
          <p:nvPr/>
        </p:nvSpPr>
        <p:spPr>
          <a:xfrm>
            <a:off x="332306" y="1915200"/>
            <a:ext cx="8490300" cy="3228300"/>
          </a:xfrm>
          <a:prstGeom prst="rect">
            <a:avLst/>
          </a:prstGeom>
          <a:noFill/>
          <a:ln>
            <a:noFill/>
          </a:ln>
        </p:spPr>
        <p:txBody>
          <a:bodyPr anchorCtr="0" anchor="t" bIns="68575" lIns="68575" spcFirstLastPara="1" rIns="68575" wrap="square" tIns="68575">
            <a:noAutofit/>
          </a:bodyPr>
          <a:lstStyle/>
          <a:p>
            <a:pPr indent="-330200" lvl="0" marL="2400300" marR="0" rtl="0" algn="l">
              <a:lnSpc>
                <a:spcPct val="150000"/>
              </a:lnSpc>
              <a:spcBef>
                <a:spcPts val="0"/>
              </a:spcBef>
              <a:spcAft>
                <a:spcPts val="0"/>
              </a:spcAft>
              <a:buClr>
                <a:schemeClr val="dk1"/>
              </a:buClr>
              <a:buSzPts val="2600"/>
              <a:buFont typeface="Arial"/>
              <a:buChar char="●"/>
            </a:pPr>
            <a:r>
              <a:rPr b="0" i="0" lang="en" sz="2600" u="none" cap="none" strike="noStrike">
                <a:solidFill>
                  <a:schemeClr val="dk1"/>
                </a:solidFill>
                <a:latin typeface="Arial"/>
                <a:ea typeface="Arial"/>
                <a:cs typeface="Arial"/>
                <a:sym typeface="Arial"/>
              </a:rPr>
              <a:t>Open Networking Topics</a:t>
            </a:r>
            <a:endParaRPr b="0" i="0" sz="2600" u="none" cap="none" strike="noStrike">
              <a:solidFill>
                <a:schemeClr val="dk1"/>
              </a:solidFill>
              <a:latin typeface="Arial"/>
              <a:ea typeface="Arial"/>
              <a:cs typeface="Arial"/>
              <a:sym typeface="Arial"/>
            </a:endParaRPr>
          </a:p>
          <a:p>
            <a:pPr indent="-330200" lvl="0" marL="2400300" marR="0" rtl="0" algn="l">
              <a:lnSpc>
                <a:spcPct val="150000"/>
              </a:lnSpc>
              <a:spcBef>
                <a:spcPts val="0"/>
              </a:spcBef>
              <a:spcAft>
                <a:spcPts val="0"/>
              </a:spcAft>
              <a:buClr>
                <a:schemeClr val="dk1"/>
              </a:buClr>
              <a:buSzPts val="2600"/>
              <a:buFont typeface="Arial"/>
              <a:buChar char="●"/>
            </a:pPr>
            <a:r>
              <a:rPr b="0" i="0" lang="en" sz="2600" u="none" cap="none" strike="noStrike">
                <a:solidFill>
                  <a:schemeClr val="dk1"/>
                </a:solidFill>
                <a:latin typeface="Arial"/>
                <a:ea typeface="Arial"/>
                <a:cs typeface="Arial"/>
                <a:sym typeface="Arial"/>
              </a:rPr>
              <a:t>Meeting Mechanisms</a:t>
            </a:r>
            <a:endParaRPr b="0" i="0" sz="2600" u="none" cap="none" strike="noStrike">
              <a:solidFill>
                <a:schemeClr val="dk1"/>
              </a:solidFill>
              <a:latin typeface="Arial"/>
              <a:ea typeface="Arial"/>
              <a:cs typeface="Arial"/>
              <a:sym typeface="Arial"/>
            </a:endParaRPr>
          </a:p>
          <a:p>
            <a:pPr indent="-330200" lvl="0" marL="2400300" marR="0" rtl="0" algn="l">
              <a:lnSpc>
                <a:spcPct val="150000"/>
              </a:lnSpc>
              <a:spcBef>
                <a:spcPts val="0"/>
              </a:spcBef>
              <a:spcAft>
                <a:spcPts val="0"/>
              </a:spcAft>
              <a:buClr>
                <a:schemeClr val="dk1"/>
              </a:buClr>
              <a:buSzPts val="2600"/>
              <a:buFont typeface="Arial"/>
              <a:buChar char="●"/>
            </a:pPr>
            <a:r>
              <a:rPr b="0" i="0" lang="en" sz="2600" u="none" cap="none" strike="noStrike">
                <a:solidFill>
                  <a:schemeClr val="dk1"/>
                </a:solidFill>
                <a:latin typeface="Arial"/>
                <a:ea typeface="Arial"/>
                <a:cs typeface="Arial"/>
                <a:sym typeface="Arial"/>
              </a:rPr>
              <a:t>Education Moments</a:t>
            </a:r>
            <a:endParaRPr b="0" i="0" sz="2600" u="none" cap="none" strike="noStrike">
              <a:solidFill>
                <a:schemeClr val="dk1"/>
              </a:solidFill>
              <a:latin typeface="Arial"/>
              <a:ea typeface="Arial"/>
              <a:cs typeface="Arial"/>
              <a:sym typeface="Arial"/>
            </a:endParaRPr>
          </a:p>
          <a:p>
            <a:pPr indent="-330200" lvl="0" marL="2400300" marR="0" rtl="0" algn="l">
              <a:lnSpc>
                <a:spcPct val="150000"/>
              </a:lnSpc>
              <a:spcBef>
                <a:spcPts val="0"/>
              </a:spcBef>
              <a:spcAft>
                <a:spcPts val="0"/>
              </a:spcAft>
              <a:buClr>
                <a:schemeClr val="dk1"/>
              </a:buClr>
              <a:buSzPts val="2600"/>
              <a:buFont typeface="Arial"/>
              <a:buChar char="●"/>
            </a:pPr>
            <a:r>
              <a:rPr b="0" i="0" lang="en" sz="2600" u="none" cap="none" strike="noStrike">
                <a:solidFill>
                  <a:schemeClr val="dk1"/>
                </a:solidFill>
                <a:latin typeface="Arial"/>
                <a:ea typeface="Arial"/>
                <a:cs typeface="Arial"/>
                <a:sym typeface="Arial"/>
              </a:rPr>
              <a:t>Quotes</a:t>
            </a:r>
            <a:endParaRPr b="0" i="0" sz="2600" u="none" cap="none" strike="noStrike">
              <a:solidFill>
                <a:schemeClr val="dk1"/>
              </a:solidFill>
              <a:latin typeface="Arial"/>
              <a:ea typeface="Arial"/>
              <a:cs typeface="Arial"/>
              <a:sym typeface="Arial"/>
            </a:endParaRPr>
          </a:p>
        </p:txBody>
      </p:sp>
      <p:pic>
        <p:nvPicPr>
          <p:cNvPr id="621" name="Google Shape;621;p46"/>
          <p:cNvPicPr preferRelativeResize="0"/>
          <p:nvPr/>
        </p:nvPicPr>
        <p:blipFill rotWithShape="1">
          <a:blip r:embed="rId5">
            <a:alphaModFix/>
          </a:blip>
          <a:srcRect b="0" l="0" r="0" t="0"/>
          <a:stretch/>
        </p:blipFill>
        <p:spPr>
          <a:xfrm>
            <a:off x="7947827" y="4470650"/>
            <a:ext cx="1196174" cy="6728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3202012ff70_0_3"/>
          <p:cNvSpPr txBox="1"/>
          <p:nvPr/>
        </p:nvSpPr>
        <p:spPr>
          <a:xfrm>
            <a:off x="424170" y="4860"/>
            <a:ext cx="8376600" cy="792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 sz="3300" strike="noStrike">
                <a:solidFill>
                  <a:srgbClr val="CC0000"/>
                </a:solidFill>
                <a:latin typeface="Arial"/>
                <a:ea typeface="Arial"/>
                <a:cs typeface="Arial"/>
                <a:sym typeface="Arial"/>
              </a:rPr>
              <a:t>BNISCI Roundtables</a:t>
            </a:r>
            <a:r>
              <a:rPr b="0" lang="en" sz="1400" strike="noStrike">
                <a:solidFill>
                  <a:srgbClr val="000000"/>
                </a:solidFill>
                <a:latin typeface="Arial"/>
                <a:ea typeface="Arial"/>
                <a:cs typeface="Arial"/>
                <a:sym typeface="Arial"/>
              </a:rPr>
              <a:t> </a:t>
            </a:r>
            <a:endParaRPr b="0" sz="1400" strike="noStrike">
              <a:solidFill>
                <a:srgbClr val="000000"/>
              </a:solidFill>
              <a:latin typeface="Arial"/>
              <a:ea typeface="Arial"/>
              <a:cs typeface="Arial"/>
              <a:sym typeface="Arial"/>
            </a:endParaRPr>
          </a:p>
        </p:txBody>
      </p:sp>
      <p:sp>
        <p:nvSpPr>
          <p:cNvPr id="193" name="Google Shape;193;g3202012ff70_0_3"/>
          <p:cNvSpPr txBox="1"/>
          <p:nvPr/>
        </p:nvSpPr>
        <p:spPr>
          <a:xfrm>
            <a:off x="411480" y="999810"/>
            <a:ext cx="8376900" cy="3389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en" sz="2400" strike="noStrike">
                <a:latin typeface="Arial"/>
                <a:ea typeface="Arial"/>
                <a:cs typeface="Arial"/>
                <a:sym typeface="Arial"/>
              </a:rPr>
              <a:t>All </a:t>
            </a:r>
            <a:r>
              <a:rPr b="1" lang="en" sz="2400" strike="noStrike">
                <a:solidFill>
                  <a:srgbClr val="CC0000"/>
                </a:solidFill>
                <a:latin typeface="Arial"/>
                <a:ea typeface="Arial"/>
                <a:cs typeface="Arial"/>
                <a:sym typeface="Arial"/>
              </a:rPr>
              <a:t>BNISCI</a:t>
            </a:r>
            <a:r>
              <a:rPr b="0" lang="en" sz="2400" strike="noStrike">
                <a:latin typeface="Arial"/>
                <a:ea typeface="Arial"/>
                <a:cs typeface="Arial"/>
                <a:sym typeface="Arial"/>
              </a:rPr>
              <a:t> Roundtable are schedule for the Leadership term year in the events page</a:t>
            </a:r>
            <a:r>
              <a:rPr lang="en" sz="2400"/>
              <a:t>.</a:t>
            </a:r>
            <a:endParaRPr b="0" sz="2400" strike="noStrike">
              <a:latin typeface="Arial"/>
              <a:ea typeface="Arial"/>
              <a:cs typeface="Arial"/>
              <a:sym typeface="Arial"/>
            </a:endParaRPr>
          </a:p>
          <a:p>
            <a:pPr indent="0" lvl="0" marL="0" marR="0" rtl="0" algn="ctr">
              <a:spcBef>
                <a:spcPts val="0"/>
              </a:spcBef>
              <a:spcAft>
                <a:spcPts val="0"/>
              </a:spcAft>
              <a:buNone/>
            </a:pPr>
            <a:r>
              <a:t/>
            </a:r>
            <a:endParaRPr b="0" sz="2400" strike="noStrike">
              <a:latin typeface="Arial"/>
              <a:ea typeface="Arial"/>
              <a:cs typeface="Arial"/>
              <a:sym typeface="Arial"/>
            </a:endParaRPr>
          </a:p>
          <a:p>
            <a:pPr indent="0" lvl="0" marL="0" marR="0" rtl="0" algn="ctr">
              <a:spcBef>
                <a:spcPts val="0"/>
              </a:spcBef>
              <a:spcAft>
                <a:spcPts val="0"/>
              </a:spcAft>
              <a:buNone/>
            </a:pPr>
            <a:r>
              <a:rPr b="0" lang="en" sz="2400" strike="noStrike">
                <a:latin typeface="Arial"/>
                <a:ea typeface="Arial"/>
                <a:cs typeface="Arial"/>
                <a:sym typeface="Arial"/>
              </a:rPr>
              <a:t>All Roundtable are on Zoom. </a:t>
            </a:r>
            <a:endParaRPr b="0" sz="2400" strike="noStrike">
              <a:latin typeface="Arial"/>
              <a:ea typeface="Arial"/>
              <a:cs typeface="Arial"/>
              <a:sym typeface="Arial"/>
            </a:endParaRPr>
          </a:p>
          <a:p>
            <a:pPr indent="0" lvl="0" marL="0" marR="0" rtl="0" algn="ctr">
              <a:spcBef>
                <a:spcPts val="0"/>
              </a:spcBef>
              <a:spcAft>
                <a:spcPts val="0"/>
              </a:spcAft>
              <a:buNone/>
            </a:pPr>
            <a:r>
              <a:t/>
            </a:r>
            <a:endParaRPr sz="2400"/>
          </a:p>
          <a:p>
            <a:pPr indent="0" lvl="0" marL="0" marR="0" rtl="0" algn="ctr">
              <a:spcBef>
                <a:spcPts val="0"/>
              </a:spcBef>
              <a:spcAft>
                <a:spcPts val="0"/>
              </a:spcAft>
              <a:buNone/>
            </a:pPr>
            <a:r>
              <a:t/>
            </a:r>
            <a:endParaRPr sz="2400"/>
          </a:p>
          <a:p>
            <a:pPr indent="0" lvl="0" marL="0" marR="0" rtl="0" algn="ctr">
              <a:spcBef>
                <a:spcPts val="0"/>
              </a:spcBef>
              <a:spcAft>
                <a:spcPts val="0"/>
              </a:spcAft>
              <a:buNone/>
            </a:pPr>
            <a:r>
              <a:rPr b="1" lang="en" sz="2600">
                <a:solidFill>
                  <a:schemeClr val="dk1"/>
                </a:solidFill>
              </a:rPr>
              <a:t>Team Members</a:t>
            </a:r>
            <a:endParaRPr b="1" sz="2600">
              <a:solidFill>
                <a:schemeClr val="dk1"/>
              </a:solidFill>
            </a:endParaRPr>
          </a:p>
          <a:p>
            <a:pPr indent="0" lvl="0" marL="0" marR="0" rtl="0" algn="ctr">
              <a:spcBef>
                <a:spcPts val="0"/>
              </a:spcBef>
              <a:spcAft>
                <a:spcPts val="0"/>
              </a:spcAft>
              <a:buNone/>
            </a:pPr>
            <a:r>
              <a:rPr b="1" lang="en" sz="2600">
                <a:solidFill>
                  <a:srgbClr val="CC0000"/>
                </a:solidFill>
              </a:rPr>
              <a:t>President, VP, ST</a:t>
            </a:r>
            <a:endParaRPr b="1" sz="2600">
              <a:solidFill>
                <a:srgbClr val="CC0000"/>
              </a:solidFill>
            </a:endParaRPr>
          </a:p>
        </p:txBody>
      </p:sp>
      <p:pic>
        <p:nvPicPr>
          <p:cNvPr id="194" name="Google Shape;194;g3202012ff70_0_3"/>
          <p:cNvPicPr preferRelativeResize="0"/>
          <p:nvPr/>
        </p:nvPicPr>
        <p:blipFill rotWithShape="1">
          <a:blip r:embed="rId3">
            <a:alphaModFix/>
          </a:blip>
          <a:srcRect b="0" l="0" r="0" t="0"/>
          <a:stretch/>
        </p:blipFill>
        <p:spPr>
          <a:xfrm>
            <a:off x="51030" y="4526280"/>
            <a:ext cx="840240" cy="5791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47"/>
          <p:cNvSpPr/>
          <p:nvPr/>
        </p:nvSpPr>
        <p:spPr>
          <a:xfrm>
            <a:off x="0" y="1280539"/>
            <a:ext cx="9144000" cy="390300"/>
          </a:xfrm>
          <a:prstGeom prst="rect">
            <a:avLst/>
          </a:prstGeom>
          <a:solidFill>
            <a:srgbClr val="C00000"/>
          </a:solidFill>
          <a:ln cap="flat" cmpd="sng" w="1270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27" name="Google Shape;627;p47"/>
          <p:cNvSpPr/>
          <p:nvPr/>
        </p:nvSpPr>
        <p:spPr>
          <a:xfrm>
            <a:off x="0" y="1220672"/>
            <a:ext cx="9144000" cy="4848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rgbClr val="FFFFFF"/>
                </a:solidFill>
                <a:latin typeface="Arial"/>
                <a:ea typeface="Arial"/>
                <a:cs typeface="Arial"/>
                <a:sym typeface="Arial"/>
              </a:rPr>
              <a:t>EDUCATION MOMENTS</a:t>
            </a:r>
            <a:endParaRPr b="0" i="0" sz="1100" u="none" cap="none" strike="noStrike">
              <a:solidFill>
                <a:srgbClr val="FFFFFF"/>
              </a:solidFill>
              <a:latin typeface="Arial"/>
              <a:ea typeface="Arial"/>
              <a:cs typeface="Arial"/>
              <a:sym typeface="Arial"/>
            </a:endParaRPr>
          </a:p>
        </p:txBody>
      </p:sp>
      <p:pic>
        <p:nvPicPr>
          <p:cNvPr id="628" name="Google Shape;628;p47"/>
          <p:cNvPicPr preferRelativeResize="0"/>
          <p:nvPr/>
        </p:nvPicPr>
        <p:blipFill rotWithShape="1">
          <a:blip r:embed="rId3">
            <a:alphaModFix/>
          </a:blip>
          <a:srcRect b="0" l="0" r="0" t="0"/>
          <a:stretch/>
        </p:blipFill>
        <p:spPr>
          <a:xfrm>
            <a:off x="271669" y="258985"/>
            <a:ext cx="1636641" cy="631276"/>
          </a:xfrm>
          <a:prstGeom prst="rect">
            <a:avLst/>
          </a:prstGeom>
          <a:noFill/>
          <a:ln>
            <a:noFill/>
          </a:ln>
        </p:spPr>
      </p:pic>
      <p:pic>
        <p:nvPicPr>
          <p:cNvPr id="629" name="Google Shape;629;p47"/>
          <p:cNvPicPr preferRelativeResize="0"/>
          <p:nvPr/>
        </p:nvPicPr>
        <p:blipFill rotWithShape="1">
          <a:blip r:embed="rId4">
            <a:alphaModFix/>
          </a:blip>
          <a:srcRect b="0" l="0" r="0" t="0"/>
          <a:stretch/>
        </p:blipFill>
        <p:spPr>
          <a:xfrm>
            <a:off x="5623203" y="3294822"/>
            <a:ext cx="3520797" cy="1848678"/>
          </a:xfrm>
          <a:prstGeom prst="rect">
            <a:avLst/>
          </a:prstGeom>
          <a:noFill/>
          <a:ln>
            <a:noFill/>
          </a:ln>
        </p:spPr>
      </p:pic>
      <p:sp>
        <p:nvSpPr>
          <p:cNvPr id="630" name="Google Shape;630;p47"/>
          <p:cNvSpPr/>
          <p:nvPr/>
        </p:nvSpPr>
        <p:spPr>
          <a:xfrm>
            <a:off x="2743200" y="297586"/>
            <a:ext cx="6400800" cy="4848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3200"/>
              <a:buFont typeface="Arial"/>
              <a:buNone/>
            </a:pPr>
            <a:r>
              <a:rPr b="0" i="0" lang="en" sz="3200" u="none" cap="none" strike="noStrike">
                <a:solidFill>
                  <a:srgbClr val="C00000"/>
                </a:solidFill>
                <a:latin typeface="Arial"/>
                <a:ea typeface="Arial"/>
                <a:cs typeface="Arial"/>
                <a:sym typeface="Arial"/>
              </a:rPr>
              <a:t>The Member Experience</a:t>
            </a:r>
            <a:endParaRPr b="0" i="0" sz="1500" u="none" cap="none" strike="noStrike">
              <a:solidFill>
                <a:srgbClr val="C00000"/>
              </a:solidFill>
              <a:latin typeface="Arial"/>
              <a:ea typeface="Arial"/>
              <a:cs typeface="Arial"/>
              <a:sym typeface="Arial"/>
            </a:endParaRPr>
          </a:p>
        </p:txBody>
      </p:sp>
      <p:cxnSp>
        <p:nvCxnSpPr>
          <p:cNvPr id="631" name="Google Shape;631;p47"/>
          <p:cNvCxnSpPr/>
          <p:nvPr/>
        </p:nvCxnSpPr>
        <p:spPr>
          <a:xfrm rot="10800000">
            <a:off x="2388206" y="225938"/>
            <a:ext cx="0" cy="677700"/>
          </a:xfrm>
          <a:prstGeom prst="straightConnector1">
            <a:avLst/>
          </a:prstGeom>
          <a:noFill/>
          <a:ln cap="flat" cmpd="sng" w="28575">
            <a:solidFill>
              <a:srgbClr val="C00000"/>
            </a:solidFill>
            <a:prstDash val="solid"/>
            <a:round/>
            <a:headEnd len="sm" w="sm" type="none"/>
            <a:tailEnd len="sm" w="sm" type="none"/>
          </a:ln>
        </p:spPr>
      </p:cxnSp>
      <p:sp>
        <p:nvSpPr>
          <p:cNvPr id="632" name="Google Shape;632;p47"/>
          <p:cNvSpPr txBox="1"/>
          <p:nvPr/>
        </p:nvSpPr>
        <p:spPr>
          <a:xfrm>
            <a:off x="1072013" y="2263144"/>
            <a:ext cx="7010700" cy="2880600"/>
          </a:xfrm>
          <a:prstGeom prst="rect">
            <a:avLst/>
          </a:prstGeom>
          <a:noFill/>
          <a:ln>
            <a:noFill/>
          </a:ln>
        </p:spPr>
        <p:txBody>
          <a:bodyPr anchorCtr="0" anchor="t" bIns="68575" lIns="68575" spcFirstLastPara="1" rIns="68575" wrap="square" tIns="68575">
            <a:noAutofit/>
          </a:bodyPr>
          <a:lstStyle/>
          <a:p>
            <a:pPr indent="0" lvl="0" marL="0" marR="0" rtl="0" algn="l">
              <a:lnSpc>
                <a:spcPct val="115000"/>
              </a:lnSpc>
              <a:spcBef>
                <a:spcPts val="0"/>
              </a:spcBef>
              <a:spcAft>
                <a:spcPts val="0"/>
              </a:spcAft>
              <a:buClr>
                <a:srgbClr val="000000"/>
              </a:buClr>
              <a:buSzPts val="2600"/>
              <a:buFont typeface="Arial"/>
              <a:buNone/>
            </a:pPr>
            <a:r>
              <a:rPr b="0" i="1" lang="en" sz="2600" u="none" cap="none" strike="noStrike">
                <a:solidFill>
                  <a:schemeClr val="dk1"/>
                </a:solidFill>
                <a:latin typeface="Arial"/>
                <a:ea typeface="Arial"/>
                <a:cs typeface="Arial"/>
                <a:sym typeface="Arial"/>
              </a:rPr>
              <a:t>Coordinate with your Education Coordinators to guide the chapter in the direction of the vision.</a:t>
            </a:r>
            <a:endParaRPr b="0" i="1" sz="26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600"/>
              <a:buFont typeface="Arial"/>
              <a:buNone/>
            </a:pPr>
            <a:r>
              <a:t/>
            </a:r>
            <a:endParaRPr b="0" i="1" sz="26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600"/>
              <a:buFont typeface="Arial"/>
              <a:buNone/>
            </a:pPr>
            <a:r>
              <a:rPr b="0" i="1" lang="en" sz="2600" u="none" cap="none" strike="noStrike">
                <a:solidFill>
                  <a:schemeClr val="dk1"/>
                </a:solidFill>
                <a:latin typeface="Arial"/>
                <a:ea typeface="Arial"/>
                <a:cs typeface="Arial"/>
                <a:sym typeface="Arial"/>
              </a:rPr>
              <a:t>Work with your ECs one month at a time!</a:t>
            </a:r>
            <a:endParaRPr b="0" i="1" sz="2600" u="none" cap="none" strike="noStrike">
              <a:solidFill>
                <a:schemeClr val="dk1"/>
              </a:solidFill>
              <a:latin typeface="Arial"/>
              <a:ea typeface="Arial"/>
              <a:cs typeface="Arial"/>
              <a:sym typeface="Arial"/>
            </a:endParaRPr>
          </a:p>
        </p:txBody>
      </p:sp>
      <p:pic>
        <p:nvPicPr>
          <p:cNvPr id="633" name="Google Shape;633;p47"/>
          <p:cNvPicPr preferRelativeResize="0"/>
          <p:nvPr/>
        </p:nvPicPr>
        <p:blipFill rotWithShape="1">
          <a:blip r:embed="rId5">
            <a:alphaModFix/>
          </a:blip>
          <a:srcRect b="0" l="0" r="0" t="0"/>
          <a:stretch/>
        </p:blipFill>
        <p:spPr>
          <a:xfrm>
            <a:off x="7947827" y="4470650"/>
            <a:ext cx="1196174" cy="672851"/>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48"/>
          <p:cNvSpPr/>
          <p:nvPr/>
        </p:nvSpPr>
        <p:spPr>
          <a:xfrm>
            <a:off x="0" y="1280539"/>
            <a:ext cx="9144000" cy="390300"/>
          </a:xfrm>
          <a:prstGeom prst="rect">
            <a:avLst/>
          </a:prstGeom>
          <a:solidFill>
            <a:srgbClr val="C00000"/>
          </a:solidFill>
          <a:ln cap="flat" cmpd="sng" w="1270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39" name="Google Shape;639;p48"/>
          <p:cNvSpPr/>
          <p:nvPr/>
        </p:nvSpPr>
        <p:spPr>
          <a:xfrm>
            <a:off x="0" y="1220672"/>
            <a:ext cx="9144000" cy="4848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rgbClr val="FFFFFF"/>
                </a:solidFill>
                <a:latin typeface="Arial"/>
                <a:ea typeface="Arial"/>
                <a:cs typeface="Arial"/>
                <a:sym typeface="Arial"/>
              </a:rPr>
              <a:t>MEETING MECHANISMS</a:t>
            </a:r>
            <a:endParaRPr b="0" i="0" sz="1100" u="none" cap="none" strike="noStrike">
              <a:solidFill>
                <a:srgbClr val="FFFFFF"/>
              </a:solidFill>
              <a:latin typeface="Arial"/>
              <a:ea typeface="Arial"/>
              <a:cs typeface="Arial"/>
              <a:sym typeface="Arial"/>
            </a:endParaRPr>
          </a:p>
        </p:txBody>
      </p:sp>
      <p:pic>
        <p:nvPicPr>
          <p:cNvPr id="640" name="Google Shape;640;p48"/>
          <p:cNvPicPr preferRelativeResize="0"/>
          <p:nvPr/>
        </p:nvPicPr>
        <p:blipFill rotWithShape="1">
          <a:blip r:embed="rId3">
            <a:alphaModFix/>
          </a:blip>
          <a:srcRect b="0" l="0" r="0" t="0"/>
          <a:stretch/>
        </p:blipFill>
        <p:spPr>
          <a:xfrm>
            <a:off x="271669" y="258985"/>
            <a:ext cx="1636641" cy="631276"/>
          </a:xfrm>
          <a:prstGeom prst="rect">
            <a:avLst/>
          </a:prstGeom>
          <a:noFill/>
          <a:ln>
            <a:noFill/>
          </a:ln>
        </p:spPr>
      </p:pic>
      <p:pic>
        <p:nvPicPr>
          <p:cNvPr id="641" name="Google Shape;641;p48"/>
          <p:cNvPicPr preferRelativeResize="0"/>
          <p:nvPr/>
        </p:nvPicPr>
        <p:blipFill rotWithShape="1">
          <a:blip r:embed="rId4">
            <a:alphaModFix/>
          </a:blip>
          <a:srcRect b="0" l="0" r="0" t="0"/>
          <a:stretch/>
        </p:blipFill>
        <p:spPr>
          <a:xfrm>
            <a:off x="5623203" y="3294822"/>
            <a:ext cx="3520797" cy="1848678"/>
          </a:xfrm>
          <a:prstGeom prst="rect">
            <a:avLst/>
          </a:prstGeom>
          <a:noFill/>
          <a:ln>
            <a:noFill/>
          </a:ln>
        </p:spPr>
      </p:pic>
      <p:sp>
        <p:nvSpPr>
          <p:cNvPr id="642" name="Google Shape;642;p48"/>
          <p:cNvSpPr/>
          <p:nvPr/>
        </p:nvSpPr>
        <p:spPr>
          <a:xfrm>
            <a:off x="2743200" y="297586"/>
            <a:ext cx="6400800" cy="4848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3200"/>
              <a:buFont typeface="Arial"/>
              <a:buNone/>
            </a:pPr>
            <a:r>
              <a:rPr b="0" i="0" lang="en" sz="3200" u="none" cap="none" strike="noStrike">
                <a:solidFill>
                  <a:srgbClr val="C00000"/>
                </a:solidFill>
                <a:latin typeface="Arial"/>
                <a:ea typeface="Arial"/>
                <a:cs typeface="Arial"/>
                <a:sym typeface="Arial"/>
              </a:rPr>
              <a:t>The Member Experience</a:t>
            </a:r>
            <a:endParaRPr b="0" i="0" sz="1500" u="none" cap="none" strike="noStrike">
              <a:solidFill>
                <a:srgbClr val="C00000"/>
              </a:solidFill>
              <a:latin typeface="Arial"/>
              <a:ea typeface="Arial"/>
              <a:cs typeface="Arial"/>
              <a:sym typeface="Arial"/>
            </a:endParaRPr>
          </a:p>
        </p:txBody>
      </p:sp>
      <p:cxnSp>
        <p:nvCxnSpPr>
          <p:cNvPr id="643" name="Google Shape;643;p48"/>
          <p:cNvCxnSpPr/>
          <p:nvPr/>
        </p:nvCxnSpPr>
        <p:spPr>
          <a:xfrm rot="10800000">
            <a:off x="2388206" y="225938"/>
            <a:ext cx="0" cy="677700"/>
          </a:xfrm>
          <a:prstGeom prst="straightConnector1">
            <a:avLst/>
          </a:prstGeom>
          <a:noFill/>
          <a:ln cap="flat" cmpd="sng" w="28575">
            <a:solidFill>
              <a:srgbClr val="C00000"/>
            </a:solidFill>
            <a:prstDash val="solid"/>
            <a:round/>
            <a:headEnd len="sm" w="sm" type="none"/>
            <a:tailEnd len="sm" w="sm" type="none"/>
          </a:ln>
        </p:spPr>
      </p:cxnSp>
      <p:sp>
        <p:nvSpPr>
          <p:cNvPr id="644" name="Google Shape;644;p48"/>
          <p:cNvSpPr txBox="1"/>
          <p:nvPr/>
        </p:nvSpPr>
        <p:spPr>
          <a:xfrm>
            <a:off x="487275" y="2091694"/>
            <a:ext cx="3064500" cy="2880600"/>
          </a:xfrm>
          <a:prstGeom prst="rect">
            <a:avLst/>
          </a:prstGeom>
          <a:noFill/>
          <a:ln>
            <a:noFill/>
          </a:ln>
        </p:spPr>
        <p:txBody>
          <a:bodyPr anchorCtr="0" anchor="t" bIns="68575" lIns="68575" spcFirstLastPara="1" rIns="68575" wrap="square" tIns="68575">
            <a:noAutofit/>
          </a:bodyPr>
          <a:lstStyle/>
          <a:p>
            <a:pPr indent="0" lvl="0" marL="0" marR="0" rtl="0" algn="l">
              <a:lnSpc>
                <a:spcPct val="115000"/>
              </a:lnSpc>
              <a:spcBef>
                <a:spcPts val="0"/>
              </a:spcBef>
              <a:spcAft>
                <a:spcPts val="0"/>
              </a:spcAft>
              <a:buClr>
                <a:srgbClr val="000000"/>
              </a:buClr>
              <a:buSzPts val="2300"/>
              <a:buFont typeface="Arial"/>
              <a:buNone/>
            </a:pPr>
            <a:r>
              <a:rPr b="0" i="1" lang="en" sz="2300" u="none" cap="none" strike="noStrike">
                <a:solidFill>
                  <a:schemeClr val="dk1"/>
                </a:solidFill>
                <a:latin typeface="Arial"/>
                <a:ea typeface="Arial"/>
                <a:cs typeface="Arial"/>
                <a:sym typeface="Arial"/>
              </a:rPr>
              <a:t>Meeting Mechanisms are ways to engage the members through different events both inside and outside the chapter. Examples include:</a:t>
            </a:r>
            <a:endParaRPr b="0" i="1" sz="2300" u="none" cap="none" strike="noStrike">
              <a:solidFill>
                <a:schemeClr val="dk1"/>
              </a:solidFill>
              <a:latin typeface="Arial"/>
              <a:ea typeface="Arial"/>
              <a:cs typeface="Arial"/>
              <a:sym typeface="Arial"/>
            </a:endParaRPr>
          </a:p>
        </p:txBody>
      </p:sp>
      <p:sp>
        <p:nvSpPr>
          <p:cNvPr id="645" name="Google Shape;645;p48"/>
          <p:cNvSpPr txBox="1"/>
          <p:nvPr/>
        </p:nvSpPr>
        <p:spPr>
          <a:xfrm>
            <a:off x="4190588" y="2263144"/>
            <a:ext cx="4385400" cy="2880600"/>
          </a:xfrm>
          <a:prstGeom prst="rect">
            <a:avLst/>
          </a:prstGeom>
          <a:noFill/>
          <a:ln>
            <a:noFill/>
          </a:ln>
        </p:spPr>
        <p:txBody>
          <a:bodyPr anchorCtr="0" anchor="t" bIns="68575" lIns="68575" spcFirstLastPara="1" rIns="68575" wrap="square" tIns="68575">
            <a:noAutofit/>
          </a:bodyPr>
          <a:lstStyle/>
          <a:p>
            <a:pPr indent="-311150" lvl="0" marL="342900" marR="0" rtl="0" algn="l">
              <a:lnSpc>
                <a:spcPct val="115000"/>
              </a:lnSpc>
              <a:spcBef>
                <a:spcPts val="0"/>
              </a:spcBef>
              <a:spcAft>
                <a:spcPts val="0"/>
              </a:spcAft>
              <a:buClr>
                <a:schemeClr val="dk1"/>
              </a:buClr>
              <a:buSzPts val="2300"/>
              <a:buFont typeface="Arial"/>
              <a:buChar char="●"/>
            </a:pPr>
            <a:r>
              <a:rPr b="0" i="0" lang="en" sz="2300" u="none" cap="none" strike="noStrike">
                <a:solidFill>
                  <a:schemeClr val="dk1"/>
                </a:solidFill>
                <a:latin typeface="Arial"/>
                <a:ea typeface="Arial"/>
                <a:cs typeface="Arial"/>
                <a:sym typeface="Arial"/>
              </a:rPr>
              <a:t>BNI Game</a:t>
            </a:r>
            <a:endParaRPr b="0" i="0" sz="2300" u="none" cap="none" strike="noStrike">
              <a:solidFill>
                <a:schemeClr val="dk1"/>
              </a:solidFill>
              <a:latin typeface="Arial"/>
              <a:ea typeface="Arial"/>
              <a:cs typeface="Arial"/>
              <a:sym typeface="Arial"/>
            </a:endParaRPr>
          </a:p>
          <a:p>
            <a:pPr indent="-311150" lvl="0" marL="342900" marR="0" rtl="0" algn="l">
              <a:lnSpc>
                <a:spcPct val="115000"/>
              </a:lnSpc>
              <a:spcBef>
                <a:spcPts val="0"/>
              </a:spcBef>
              <a:spcAft>
                <a:spcPts val="0"/>
              </a:spcAft>
              <a:buClr>
                <a:schemeClr val="dk1"/>
              </a:buClr>
              <a:buSzPts val="2300"/>
              <a:buFont typeface="Arial"/>
              <a:buChar char="●"/>
            </a:pPr>
            <a:r>
              <a:rPr b="0" i="0" lang="en" sz="2300" u="none" cap="none" strike="noStrike">
                <a:solidFill>
                  <a:schemeClr val="dk1"/>
                </a:solidFill>
                <a:latin typeface="Arial"/>
                <a:ea typeface="Arial"/>
                <a:cs typeface="Arial"/>
                <a:sym typeface="Arial"/>
              </a:rPr>
              <a:t>Presentation Swaps</a:t>
            </a:r>
            <a:endParaRPr b="0" i="0" sz="2300" u="none" cap="none" strike="noStrike">
              <a:solidFill>
                <a:schemeClr val="dk1"/>
              </a:solidFill>
              <a:latin typeface="Arial"/>
              <a:ea typeface="Arial"/>
              <a:cs typeface="Arial"/>
              <a:sym typeface="Arial"/>
            </a:endParaRPr>
          </a:p>
          <a:p>
            <a:pPr indent="-311150" lvl="0" marL="342900" marR="0" rtl="0" algn="l">
              <a:lnSpc>
                <a:spcPct val="115000"/>
              </a:lnSpc>
              <a:spcBef>
                <a:spcPts val="0"/>
              </a:spcBef>
              <a:spcAft>
                <a:spcPts val="0"/>
              </a:spcAft>
              <a:buClr>
                <a:schemeClr val="dk1"/>
              </a:buClr>
              <a:buSzPts val="2300"/>
              <a:buFont typeface="Arial"/>
              <a:buChar char="●"/>
            </a:pPr>
            <a:r>
              <a:rPr b="0" i="0" lang="en" sz="2300" u="none" cap="none" strike="noStrike">
                <a:solidFill>
                  <a:schemeClr val="dk1"/>
                </a:solidFill>
                <a:latin typeface="Arial"/>
                <a:ea typeface="Arial"/>
                <a:cs typeface="Arial"/>
                <a:sym typeface="Arial"/>
              </a:rPr>
              <a:t>Bring Sub Day</a:t>
            </a:r>
            <a:endParaRPr b="0" i="0" sz="2300" u="none" cap="none" strike="noStrike">
              <a:solidFill>
                <a:schemeClr val="dk1"/>
              </a:solidFill>
              <a:latin typeface="Arial"/>
              <a:ea typeface="Arial"/>
              <a:cs typeface="Arial"/>
              <a:sym typeface="Arial"/>
            </a:endParaRPr>
          </a:p>
          <a:p>
            <a:pPr indent="-311150" lvl="0" marL="342900" marR="0" rtl="0" algn="l">
              <a:lnSpc>
                <a:spcPct val="115000"/>
              </a:lnSpc>
              <a:spcBef>
                <a:spcPts val="0"/>
              </a:spcBef>
              <a:spcAft>
                <a:spcPts val="0"/>
              </a:spcAft>
              <a:buClr>
                <a:schemeClr val="dk1"/>
              </a:buClr>
              <a:buSzPts val="2300"/>
              <a:buFont typeface="Arial"/>
              <a:buChar char="●"/>
            </a:pPr>
            <a:r>
              <a:rPr b="0" i="0" lang="en" sz="2300" u="none" cap="none" strike="noStrike">
                <a:solidFill>
                  <a:schemeClr val="dk1"/>
                </a:solidFill>
                <a:latin typeface="Arial"/>
                <a:ea typeface="Arial"/>
                <a:cs typeface="Arial"/>
                <a:sym typeface="Arial"/>
              </a:rPr>
              <a:t>Radio Commercials</a:t>
            </a:r>
            <a:endParaRPr b="0" i="0" sz="2300" u="none" cap="none" strike="noStrike">
              <a:solidFill>
                <a:schemeClr val="dk1"/>
              </a:solidFill>
              <a:latin typeface="Arial"/>
              <a:ea typeface="Arial"/>
              <a:cs typeface="Arial"/>
              <a:sym typeface="Arial"/>
            </a:endParaRPr>
          </a:p>
          <a:p>
            <a:pPr indent="-311150" lvl="0" marL="342900" marR="0" rtl="0" algn="l">
              <a:lnSpc>
                <a:spcPct val="115000"/>
              </a:lnSpc>
              <a:spcBef>
                <a:spcPts val="0"/>
              </a:spcBef>
              <a:spcAft>
                <a:spcPts val="0"/>
              </a:spcAft>
              <a:buClr>
                <a:schemeClr val="dk1"/>
              </a:buClr>
              <a:buSzPts val="2300"/>
              <a:buFont typeface="Arial"/>
              <a:buChar char="●"/>
            </a:pPr>
            <a:r>
              <a:rPr b="0" i="0" lang="en" sz="2300" u="none" cap="none" strike="noStrike">
                <a:solidFill>
                  <a:schemeClr val="dk1"/>
                </a:solidFill>
                <a:latin typeface="Arial"/>
                <a:ea typeface="Arial"/>
                <a:cs typeface="Arial"/>
                <a:sym typeface="Arial"/>
              </a:rPr>
              <a:t>Stack Days</a:t>
            </a:r>
            <a:endParaRPr b="0" i="0" sz="2300" u="none" cap="none" strike="noStrike">
              <a:solidFill>
                <a:schemeClr val="dk1"/>
              </a:solidFill>
              <a:latin typeface="Arial"/>
              <a:ea typeface="Arial"/>
              <a:cs typeface="Arial"/>
              <a:sym typeface="Arial"/>
            </a:endParaRPr>
          </a:p>
          <a:p>
            <a:pPr indent="-311150" lvl="0" marL="342900" marR="0" rtl="0" algn="l">
              <a:lnSpc>
                <a:spcPct val="115000"/>
              </a:lnSpc>
              <a:spcBef>
                <a:spcPts val="0"/>
              </a:spcBef>
              <a:spcAft>
                <a:spcPts val="0"/>
              </a:spcAft>
              <a:buClr>
                <a:schemeClr val="dk1"/>
              </a:buClr>
              <a:buSzPts val="2300"/>
              <a:buFont typeface="Arial"/>
              <a:buChar char="●"/>
            </a:pPr>
            <a:r>
              <a:rPr b="0" i="0" lang="en" sz="2300" u="none" cap="none" strike="noStrike">
                <a:solidFill>
                  <a:schemeClr val="dk1"/>
                </a:solidFill>
                <a:latin typeface="Arial"/>
                <a:ea typeface="Arial"/>
                <a:cs typeface="Arial"/>
                <a:sym typeface="Arial"/>
              </a:rPr>
              <a:t>Visitor Days</a:t>
            </a:r>
            <a:endParaRPr b="0" i="0" sz="2300" u="none" cap="none" strike="noStrike">
              <a:solidFill>
                <a:schemeClr val="dk1"/>
              </a:solidFill>
              <a:latin typeface="Arial"/>
              <a:ea typeface="Arial"/>
              <a:cs typeface="Arial"/>
              <a:sym typeface="Arial"/>
            </a:endParaRPr>
          </a:p>
        </p:txBody>
      </p:sp>
      <p:pic>
        <p:nvPicPr>
          <p:cNvPr id="646" name="Google Shape;646;p48"/>
          <p:cNvPicPr preferRelativeResize="0"/>
          <p:nvPr/>
        </p:nvPicPr>
        <p:blipFill rotWithShape="1">
          <a:blip r:embed="rId5">
            <a:alphaModFix/>
          </a:blip>
          <a:srcRect b="0" l="0" r="0" t="0"/>
          <a:stretch/>
        </p:blipFill>
        <p:spPr>
          <a:xfrm>
            <a:off x="7947827" y="4470650"/>
            <a:ext cx="1196174" cy="6728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5">
                                            <p:txEl>
                                              <p:pRg end="0" st="0"/>
                                            </p:txEl>
                                          </p:spTgt>
                                        </p:tgtEl>
                                        <p:attrNameLst>
                                          <p:attrName>style.visibility</p:attrName>
                                        </p:attrNameLst>
                                      </p:cBhvr>
                                      <p:to>
                                        <p:strVal val="visible"/>
                                      </p:to>
                                    </p:set>
                                    <p:animEffect filter="fade" transition="in">
                                      <p:cBhvr>
                                        <p:cTn dur="1000"/>
                                        <p:tgtEl>
                                          <p:spTgt spid="64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5">
                                            <p:txEl>
                                              <p:pRg end="1" st="1"/>
                                            </p:txEl>
                                          </p:spTgt>
                                        </p:tgtEl>
                                        <p:attrNameLst>
                                          <p:attrName>style.visibility</p:attrName>
                                        </p:attrNameLst>
                                      </p:cBhvr>
                                      <p:to>
                                        <p:strVal val="visible"/>
                                      </p:to>
                                    </p:set>
                                    <p:animEffect filter="fade" transition="in">
                                      <p:cBhvr>
                                        <p:cTn dur="1000"/>
                                        <p:tgtEl>
                                          <p:spTgt spid="64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5">
                                            <p:txEl>
                                              <p:pRg end="2" st="2"/>
                                            </p:txEl>
                                          </p:spTgt>
                                        </p:tgtEl>
                                        <p:attrNameLst>
                                          <p:attrName>style.visibility</p:attrName>
                                        </p:attrNameLst>
                                      </p:cBhvr>
                                      <p:to>
                                        <p:strVal val="visible"/>
                                      </p:to>
                                    </p:set>
                                    <p:animEffect filter="fade" transition="in">
                                      <p:cBhvr>
                                        <p:cTn dur="1000"/>
                                        <p:tgtEl>
                                          <p:spTgt spid="64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5">
                                            <p:txEl>
                                              <p:pRg end="3" st="3"/>
                                            </p:txEl>
                                          </p:spTgt>
                                        </p:tgtEl>
                                        <p:attrNameLst>
                                          <p:attrName>style.visibility</p:attrName>
                                        </p:attrNameLst>
                                      </p:cBhvr>
                                      <p:to>
                                        <p:strVal val="visible"/>
                                      </p:to>
                                    </p:set>
                                    <p:animEffect filter="fade" transition="in">
                                      <p:cBhvr>
                                        <p:cTn dur="1000"/>
                                        <p:tgtEl>
                                          <p:spTgt spid="64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5">
                                            <p:txEl>
                                              <p:pRg end="4" st="4"/>
                                            </p:txEl>
                                          </p:spTgt>
                                        </p:tgtEl>
                                        <p:attrNameLst>
                                          <p:attrName>style.visibility</p:attrName>
                                        </p:attrNameLst>
                                      </p:cBhvr>
                                      <p:to>
                                        <p:strVal val="visible"/>
                                      </p:to>
                                    </p:set>
                                    <p:animEffect filter="fade" transition="in">
                                      <p:cBhvr>
                                        <p:cTn dur="1000"/>
                                        <p:tgtEl>
                                          <p:spTgt spid="64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5">
                                            <p:txEl>
                                              <p:pRg end="5" st="5"/>
                                            </p:txEl>
                                          </p:spTgt>
                                        </p:tgtEl>
                                        <p:attrNameLst>
                                          <p:attrName>style.visibility</p:attrName>
                                        </p:attrNameLst>
                                      </p:cBhvr>
                                      <p:to>
                                        <p:strVal val="visible"/>
                                      </p:to>
                                    </p:set>
                                    <p:animEffect filter="fade" transition="in">
                                      <p:cBhvr>
                                        <p:cTn dur="1000"/>
                                        <p:tgtEl>
                                          <p:spTgt spid="645">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49"/>
          <p:cNvSpPr/>
          <p:nvPr/>
        </p:nvSpPr>
        <p:spPr>
          <a:xfrm>
            <a:off x="0" y="1280539"/>
            <a:ext cx="9144000" cy="390300"/>
          </a:xfrm>
          <a:prstGeom prst="rect">
            <a:avLst/>
          </a:prstGeom>
          <a:solidFill>
            <a:srgbClr val="C00000"/>
          </a:solidFill>
          <a:ln cap="flat" cmpd="sng" w="1270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52" name="Google Shape;652;p49"/>
          <p:cNvSpPr/>
          <p:nvPr/>
        </p:nvSpPr>
        <p:spPr>
          <a:xfrm>
            <a:off x="0" y="1220672"/>
            <a:ext cx="9144000" cy="4848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rgbClr val="FFFFFF"/>
                </a:solidFill>
                <a:latin typeface="Arial"/>
                <a:ea typeface="Arial"/>
                <a:cs typeface="Arial"/>
                <a:sym typeface="Arial"/>
              </a:rPr>
              <a:t>MEMBER ENGAGEMENT - Team Exercise</a:t>
            </a:r>
            <a:endParaRPr b="0" i="0" sz="1100" u="none" cap="none" strike="noStrike">
              <a:solidFill>
                <a:srgbClr val="FFFFFF"/>
              </a:solidFill>
              <a:latin typeface="Arial"/>
              <a:ea typeface="Arial"/>
              <a:cs typeface="Arial"/>
              <a:sym typeface="Arial"/>
            </a:endParaRPr>
          </a:p>
        </p:txBody>
      </p:sp>
      <p:pic>
        <p:nvPicPr>
          <p:cNvPr id="653" name="Google Shape;653;p49"/>
          <p:cNvPicPr preferRelativeResize="0"/>
          <p:nvPr/>
        </p:nvPicPr>
        <p:blipFill rotWithShape="1">
          <a:blip r:embed="rId3">
            <a:alphaModFix/>
          </a:blip>
          <a:srcRect b="0" l="0" r="0" t="0"/>
          <a:stretch/>
        </p:blipFill>
        <p:spPr>
          <a:xfrm>
            <a:off x="271669" y="258985"/>
            <a:ext cx="1636641" cy="631276"/>
          </a:xfrm>
          <a:prstGeom prst="rect">
            <a:avLst/>
          </a:prstGeom>
          <a:noFill/>
          <a:ln>
            <a:noFill/>
          </a:ln>
        </p:spPr>
      </p:pic>
      <p:pic>
        <p:nvPicPr>
          <p:cNvPr id="654" name="Google Shape;654;p49"/>
          <p:cNvPicPr preferRelativeResize="0"/>
          <p:nvPr/>
        </p:nvPicPr>
        <p:blipFill rotWithShape="1">
          <a:blip r:embed="rId4">
            <a:alphaModFix/>
          </a:blip>
          <a:srcRect b="0" l="0" r="0" t="0"/>
          <a:stretch/>
        </p:blipFill>
        <p:spPr>
          <a:xfrm>
            <a:off x="5623203" y="3294822"/>
            <a:ext cx="3520797" cy="1848678"/>
          </a:xfrm>
          <a:prstGeom prst="rect">
            <a:avLst/>
          </a:prstGeom>
          <a:noFill/>
          <a:ln>
            <a:noFill/>
          </a:ln>
        </p:spPr>
      </p:pic>
      <p:sp>
        <p:nvSpPr>
          <p:cNvPr id="655" name="Google Shape;655;p49"/>
          <p:cNvSpPr/>
          <p:nvPr/>
        </p:nvSpPr>
        <p:spPr>
          <a:xfrm>
            <a:off x="2743200" y="297586"/>
            <a:ext cx="6400800" cy="4848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3200"/>
              <a:buFont typeface="Arial"/>
              <a:buNone/>
            </a:pPr>
            <a:r>
              <a:rPr b="0" i="0" lang="en" sz="3200" u="none" cap="none" strike="noStrike">
                <a:solidFill>
                  <a:srgbClr val="C00000"/>
                </a:solidFill>
                <a:latin typeface="Arial"/>
                <a:ea typeface="Arial"/>
                <a:cs typeface="Arial"/>
                <a:sym typeface="Arial"/>
              </a:rPr>
              <a:t>The Member Experience</a:t>
            </a:r>
            <a:endParaRPr b="0" i="0" sz="1500" u="none" cap="none" strike="noStrike">
              <a:solidFill>
                <a:srgbClr val="C00000"/>
              </a:solidFill>
              <a:latin typeface="Arial"/>
              <a:ea typeface="Arial"/>
              <a:cs typeface="Arial"/>
              <a:sym typeface="Arial"/>
            </a:endParaRPr>
          </a:p>
        </p:txBody>
      </p:sp>
      <p:cxnSp>
        <p:nvCxnSpPr>
          <p:cNvPr id="656" name="Google Shape;656;p49"/>
          <p:cNvCxnSpPr/>
          <p:nvPr/>
        </p:nvCxnSpPr>
        <p:spPr>
          <a:xfrm rot="10800000">
            <a:off x="2388206" y="225938"/>
            <a:ext cx="0" cy="677700"/>
          </a:xfrm>
          <a:prstGeom prst="straightConnector1">
            <a:avLst/>
          </a:prstGeom>
          <a:noFill/>
          <a:ln cap="flat" cmpd="sng" w="28575">
            <a:solidFill>
              <a:srgbClr val="C00000"/>
            </a:solidFill>
            <a:prstDash val="solid"/>
            <a:round/>
            <a:headEnd len="sm" w="sm" type="none"/>
            <a:tailEnd len="sm" w="sm" type="none"/>
          </a:ln>
        </p:spPr>
      </p:cxnSp>
      <p:sp>
        <p:nvSpPr>
          <p:cNvPr id="657" name="Google Shape;657;p49"/>
          <p:cNvSpPr txBox="1"/>
          <p:nvPr/>
        </p:nvSpPr>
        <p:spPr>
          <a:xfrm>
            <a:off x="1072013" y="2263144"/>
            <a:ext cx="7010700" cy="2880600"/>
          </a:xfrm>
          <a:prstGeom prst="rect">
            <a:avLst/>
          </a:prstGeom>
          <a:noFill/>
          <a:ln>
            <a:noFill/>
          </a:ln>
        </p:spPr>
        <p:txBody>
          <a:bodyPr anchorCtr="0" anchor="t" bIns="68575" lIns="68575" spcFirstLastPara="1" rIns="68575" wrap="square" tIns="68575">
            <a:noAutofit/>
          </a:bodyPr>
          <a:lstStyle/>
          <a:p>
            <a:pPr indent="0" lvl="0" marL="0" marR="0" rtl="0" algn="ctr">
              <a:lnSpc>
                <a:spcPct val="115000"/>
              </a:lnSpc>
              <a:spcBef>
                <a:spcPts val="0"/>
              </a:spcBef>
              <a:spcAft>
                <a:spcPts val="0"/>
              </a:spcAft>
              <a:buClr>
                <a:srgbClr val="000000"/>
              </a:buClr>
              <a:buSzPts val="2600"/>
              <a:buFont typeface="Arial"/>
              <a:buNone/>
            </a:pPr>
            <a:r>
              <a:rPr b="0" i="1" lang="en" sz="3900" u="none" cap="none" strike="noStrike">
                <a:solidFill>
                  <a:schemeClr val="dk1"/>
                </a:solidFill>
                <a:latin typeface="Arial"/>
                <a:ea typeface="Arial"/>
                <a:cs typeface="Arial"/>
                <a:sym typeface="Arial"/>
              </a:rPr>
              <a:t>What are some of the best ways to engage your members during the meeting?</a:t>
            </a:r>
            <a:endParaRPr b="0" i="1" sz="3900" u="none" cap="none" strike="noStrike">
              <a:solidFill>
                <a:schemeClr val="dk1"/>
              </a:solidFill>
              <a:latin typeface="Arial"/>
              <a:ea typeface="Arial"/>
              <a:cs typeface="Arial"/>
              <a:sym typeface="Arial"/>
            </a:endParaRPr>
          </a:p>
        </p:txBody>
      </p:sp>
      <p:pic>
        <p:nvPicPr>
          <p:cNvPr id="658" name="Google Shape;658;p49"/>
          <p:cNvPicPr preferRelativeResize="0"/>
          <p:nvPr/>
        </p:nvPicPr>
        <p:blipFill rotWithShape="1">
          <a:blip r:embed="rId5">
            <a:alphaModFix/>
          </a:blip>
          <a:srcRect b="0" l="0" r="0" t="0"/>
          <a:stretch/>
        </p:blipFill>
        <p:spPr>
          <a:xfrm>
            <a:off x="7947827" y="4470650"/>
            <a:ext cx="1196174" cy="672851"/>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pic>
        <p:nvPicPr>
          <p:cNvPr id="663" name="Google Shape;663;p88"/>
          <p:cNvPicPr preferRelativeResize="0"/>
          <p:nvPr/>
        </p:nvPicPr>
        <p:blipFill rotWithShape="1">
          <a:blip r:embed="rId3">
            <a:alphaModFix/>
          </a:blip>
          <a:srcRect b="0" l="0" r="0" t="0"/>
          <a:stretch/>
        </p:blipFill>
        <p:spPr>
          <a:xfrm>
            <a:off x="7947827" y="4470650"/>
            <a:ext cx="1196174" cy="672851"/>
          </a:xfrm>
          <a:prstGeom prst="rect">
            <a:avLst/>
          </a:prstGeom>
          <a:noFill/>
          <a:ln>
            <a:noFill/>
          </a:ln>
        </p:spPr>
      </p:pic>
      <p:pic>
        <p:nvPicPr>
          <p:cNvPr id="664" name="Google Shape;664;p88"/>
          <p:cNvPicPr preferRelativeResize="0"/>
          <p:nvPr/>
        </p:nvPicPr>
        <p:blipFill rotWithShape="1">
          <a:blip r:embed="rId4">
            <a:alphaModFix/>
          </a:blip>
          <a:srcRect b="5449" l="2710" r="-2710" t="-5450"/>
          <a:stretch/>
        </p:blipFill>
        <p:spPr>
          <a:xfrm>
            <a:off x="2334915" y="320885"/>
            <a:ext cx="4138920" cy="1920240"/>
          </a:xfrm>
          <a:prstGeom prst="rect">
            <a:avLst/>
          </a:prstGeom>
          <a:noFill/>
          <a:ln>
            <a:noFill/>
          </a:ln>
        </p:spPr>
      </p:pic>
      <p:sp>
        <p:nvSpPr>
          <p:cNvPr id="665" name="Google Shape;665;p88"/>
          <p:cNvSpPr txBox="1"/>
          <p:nvPr/>
        </p:nvSpPr>
        <p:spPr>
          <a:xfrm>
            <a:off x="281795" y="1142580"/>
            <a:ext cx="8470500" cy="3229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 sz="3600"/>
              <a:t>Chapter Visitor Experience</a:t>
            </a:r>
            <a:r>
              <a:rPr b="0" lang="en" sz="2400" strike="noStrike">
                <a:latin typeface="Arial"/>
                <a:ea typeface="Arial"/>
                <a:cs typeface="Arial"/>
                <a:sym typeface="Arial"/>
              </a:rPr>
              <a:t> </a:t>
            </a:r>
            <a:endParaRPr b="0" sz="2400" strike="noStrike">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pic>
        <p:nvPicPr>
          <p:cNvPr id="670" name="Google Shape;670;g2f7af339eb0_0_18"/>
          <p:cNvPicPr preferRelativeResize="0"/>
          <p:nvPr/>
        </p:nvPicPr>
        <p:blipFill rotWithShape="1">
          <a:blip r:embed="rId3">
            <a:alphaModFix/>
          </a:blip>
          <a:srcRect b="0" l="0" r="0" t="0"/>
          <a:stretch/>
        </p:blipFill>
        <p:spPr>
          <a:xfrm>
            <a:off x="7947827" y="4470650"/>
            <a:ext cx="1196174" cy="672851"/>
          </a:xfrm>
          <a:prstGeom prst="rect">
            <a:avLst/>
          </a:prstGeom>
          <a:noFill/>
          <a:ln>
            <a:noFill/>
          </a:ln>
        </p:spPr>
      </p:pic>
      <p:sp>
        <p:nvSpPr>
          <p:cNvPr id="671" name="Google Shape;671;g2f7af339eb0_0_18"/>
          <p:cNvSpPr txBox="1"/>
          <p:nvPr/>
        </p:nvSpPr>
        <p:spPr>
          <a:xfrm>
            <a:off x="0" y="0"/>
            <a:ext cx="91440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400">
                <a:solidFill>
                  <a:srgbClr val="CC0000"/>
                </a:solidFill>
              </a:rPr>
              <a:t>Chapter Visitor Experience</a:t>
            </a:r>
            <a:endParaRPr/>
          </a:p>
        </p:txBody>
      </p:sp>
      <p:pic>
        <p:nvPicPr>
          <p:cNvPr id="672" name="Google Shape;672;g2f7af339eb0_0_18"/>
          <p:cNvPicPr preferRelativeResize="0"/>
          <p:nvPr/>
        </p:nvPicPr>
        <p:blipFill rotWithShape="1">
          <a:blip r:embed="rId4">
            <a:alphaModFix/>
          </a:blip>
          <a:srcRect b="0" l="0" r="0" t="0"/>
          <a:stretch/>
        </p:blipFill>
        <p:spPr>
          <a:xfrm>
            <a:off x="1320125" y="1097275"/>
            <a:ext cx="6843675" cy="346197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pic>
        <p:nvPicPr>
          <p:cNvPr id="677" name="Google Shape;677;g2f7af339eb0_0_31"/>
          <p:cNvPicPr preferRelativeResize="0"/>
          <p:nvPr/>
        </p:nvPicPr>
        <p:blipFill rotWithShape="1">
          <a:blip r:embed="rId3">
            <a:alphaModFix/>
          </a:blip>
          <a:srcRect b="0" l="0" r="0" t="0"/>
          <a:stretch/>
        </p:blipFill>
        <p:spPr>
          <a:xfrm>
            <a:off x="7947827" y="4470650"/>
            <a:ext cx="1196174" cy="672851"/>
          </a:xfrm>
          <a:prstGeom prst="rect">
            <a:avLst/>
          </a:prstGeom>
          <a:noFill/>
          <a:ln>
            <a:noFill/>
          </a:ln>
        </p:spPr>
      </p:pic>
      <p:sp>
        <p:nvSpPr>
          <p:cNvPr id="678" name="Google Shape;678;g2f7af339eb0_0_31"/>
          <p:cNvSpPr txBox="1"/>
          <p:nvPr/>
        </p:nvSpPr>
        <p:spPr>
          <a:xfrm>
            <a:off x="0" y="0"/>
            <a:ext cx="91440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400">
                <a:solidFill>
                  <a:srgbClr val="CC0000"/>
                </a:solidFill>
              </a:rPr>
              <a:t>Chapter Visitor Experience</a:t>
            </a:r>
            <a:endParaRPr/>
          </a:p>
        </p:txBody>
      </p:sp>
      <p:pic>
        <p:nvPicPr>
          <p:cNvPr id="679" name="Google Shape;679;g2f7af339eb0_0_31"/>
          <p:cNvPicPr preferRelativeResize="0"/>
          <p:nvPr/>
        </p:nvPicPr>
        <p:blipFill rotWithShape="1">
          <a:blip r:embed="rId4">
            <a:alphaModFix/>
          </a:blip>
          <a:srcRect b="0" l="0" r="0" t="0"/>
          <a:stretch/>
        </p:blipFill>
        <p:spPr>
          <a:xfrm>
            <a:off x="1440350" y="1148750"/>
            <a:ext cx="6558999" cy="342912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pic>
        <p:nvPicPr>
          <p:cNvPr id="684" name="Google Shape;684;g2f7af339eb0_0_26"/>
          <p:cNvPicPr preferRelativeResize="0"/>
          <p:nvPr/>
        </p:nvPicPr>
        <p:blipFill rotWithShape="1">
          <a:blip r:embed="rId3">
            <a:alphaModFix/>
          </a:blip>
          <a:srcRect b="0" l="0" r="0" t="0"/>
          <a:stretch/>
        </p:blipFill>
        <p:spPr>
          <a:xfrm>
            <a:off x="7947827" y="4470650"/>
            <a:ext cx="1196174" cy="672851"/>
          </a:xfrm>
          <a:prstGeom prst="rect">
            <a:avLst/>
          </a:prstGeom>
          <a:noFill/>
          <a:ln>
            <a:noFill/>
          </a:ln>
        </p:spPr>
      </p:pic>
      <p:sp>
        <p:nvSpPr>
          <p:cNvPr id="685" name="Google Shape;685;g2f7af339eb0_0_26"/>
          <p:cNvSpPr txBox="1"/>
          <p:nvPr/>
        </p:nvSpPr>
        <p:spPr>
          <a:xfrm>
            <a:off x="0" y="0"/>
            <a:ext cx="91440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400">
                <a:solidFill>
                  <a:srgbClr val="CC0000"/>
                </a:solidFill>
              </a:rPr>
              <a:t>Chapter Visitor Experience</a:t>
            </a:r>
            <a:endParaRPr/>
          </a:p>
        </p:txBody>
      </p:sp>
      <p:pic>
        <p:nvPicPr>
          <p:cNvPr id="686" name="Google Shape;686;g2f7af339eb0_0_26"/>
          <p:cNvPicPr preferRelativeResize="0"/>
          <p:nvPr/>
        </p:nvPicPr>
        <p:blipFill rotWithShape="1">
          <a:blip r:embed="rId4">
            <a:alphaModFix/>
          </a:blip>
          <a:srcRect b="0" l="0" r="0" t="0"/>
          <a:stretch/>
        </p:blipFill>
        <p:spPr>
          <a:xfrm>
            <a:off x="1509120" y="1245960"/>
            <a:ext cx="6379560" cy="341748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pic>
        <p:nvPicPr>
          <p:cNvPr id="691" name="Google Shape;691;g2f7af339eb0_0_42"/>
          <p:cNvPicPr preferRelativeResize="0"/>
          <p:nvPr/>
        </p:nvPicPr>
        <p:blipFill rotWithShape="1">
          <a:blip r:embed="rId3">
            <a:alphaModFix/>
          </a:blip>
          <a:srcRect b="0" l="0" r="0" t="0"/>
          <a:stretch/>
        </p:blipFill>
        <p:spPr>
          <a:xfrm>
            <a:off x="7947827" y="4470650"/>
            <a:ext cx="1196174" cy="672851"/>
          </a:xfrm>
          <a:prstGeom prst="rect">
            <a:avLst/>
          </a:prstGeom>
          <a:noFill/>
          <a:ln>
            <a:noFill/>
          </a:ln>
        </p:spPr>
      </p:pic>
      <p:sp>
        <p:nvSpPr>
          <p:cNvPr id="692" name="Google Shape;692;g2f7af339eb0_0_42"/>
          <p:cNvSpPr txBox="1"/>
          <p:nvPr/>
        </p:nvSpPr>
        <p:spPr>
          <a:xfrm>
            <a:off x="0" y="0"/>
            <a:ext cx="91440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400">
                <a:solidFill>
                  <a:srgbClr val="CC0000"/>
                </a:solidFill>
              </a:rPr>
              <a:t>Chapter Visitor Experience</a:t>
            </a:r>
            <a:endParaRPr/>
          </a:p>
        </p:txBody>
      </p:sp>
      <p:pic>
        <p:nvPicPr>
          <p:cNvPr id="693" name="Google Shape;693;g2f7af339eb0_0_42"/>
          <p:cNvPicPr preferRelativeResize="0"/>
          <p:nvPr/>
        </p:nvPicPr>
        <p:blipFill rotWithShape="1">
          <a:blip r:embed="rId4">
            <a:alphaModFix/>
          </a:blip>
          <a:srcRect b="0" l="0" r="0" t="0"/>
          <a:stretch/>
        </p:blipFill>
        <p:spPr>
          <a:xfrm>
            <a:off x="1457280" y="1268280"/>
            <a:ext cx="6431039" cy="33606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pic>
        <p:nvPicPr>
          <p:cNvPr id="698" name="Google Shape;698;g2f7af339eb0_0_37"/>
          <p:cNvPicPr preferRelativeResize="0"/>
          <p:nvPr/>
        </p:nvPicPr>
        <p:blipFill rotWithShape="1">
          <a:blip r:embed="rId3">
            <a:alphaModFix/>
          </a:blip>
          <a:srcRect b="0" l="0" r="0" t="0"/>
          <a:stretch/>
        </p:blipFill>
        <p:spPr>
          <a:xfrm>
            <a:off x="7947827" y="4470650"/>
            <a:ext cx="1196174" cy="672851"/>
          </a:xfrm>
          <a:prstGeom prst="rect">
            <a:avLst/>
          </a:prstGeom>
          <a:noFill/>
          <a:ln>
            <a:noFill/>
          </a:ln>
        </p:spPr>
      </p:pic>
      <p:sp>
        <p:nvSpPr>
          <p:cNvPr id="699" name="Google Shape;699;g2f7af339eb0_0_37"/>
          <p:cNvSpPr txBox="1"/>
          <p:nvPr/>
        </p:nvSpPr>
        <p:spPr>
          <a:xfrm>
            <a:off x="0" y="0"/>
            <a:ext cx="91440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400">
                <a:solidFill>
                  <a:srgbClr val="CC0000"/>
                </a:solidFill>
              </a:rPr>
              <a:t>Chapter Visitor Experience</a:t>
            </a:r>
            <a:endParaRPr/>
          </a:p>
        </p:txBody>
      </p:sp>
      <p:pic>
        <p:nvPicPr>
          <p:cNvPr id="700" name="Google Shape;700;g2f7af339eb0_0_37"/>
          <p:cNvPicPr preferRelativeResize="0"/>
          <p:nvPr/>
        </p:nvPicPr>
        <p:blipFill rotWithShape="1">
          <a:blip r:embed="rId4">
            <a:alphaModFix/>
          </a:blip>
          <a:srcRect b="0" l="0" r="0" t="0"/>
          <a:stretch/>
        </p:blipFill>
        <p:spPr>
          <a:xfrm>
            <a:off x="1440350" y="1097275"/>
            <a:ext cx="6439375" cy="362115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53"/>
          <p:cNvSpPr/>
          <p:nvPr/>
        </p:nvSpPr>
        <p:spPr>
          <a:xfrm>
            <a:off x="0" y="2486791"/>
            <a:ext cx="9144000" cy="9003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4600"/>
              <a:buFont typeface="Arial"/>
              <a:buNone/>
            </a:pPr>
            <a:r>
              <a:rPr b="1" i="0" lang="en" sz="5300" u="none" cap="none" strike="noStrike">
                <a:solidFill>
                  <a:srgbClr val="1A1918"/>
                </a:solidFill>
                <a:latin typeface="Arial"/>
                <a:ea typeface="Arial"/>
                <a:cs typeface="Arial"/>
                <a:sym typeface="Arial"/>
              </a:rPr>
              <a:t>Chapter Success Meeting</a:t>
            </a:r>
            <a:endParaRPr b="1" i="0" sz="5300" u="none" cap="none" strike="noStrike">
              <a:solidFill>
                <a:srgbClr val="1A1918"/>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600"/>
              <a:buFont typeface="Arial"/>
              <a:buNone/>
            </a:pPr>
            <a:r>
              <a:t/>
            </a:r>
            <a:endParaRPr b="1" i="0" sz="4100" u="none" cap="none" strike="noStrike">
              <a:solidFill>
                <a:srgbClr val="1A1918"/>
              </a:solidFill>
              <a:latin typeface="Arial"/>
              <a:ea typeface="Arial"/>
              <a:cs typeface="Arial"/>
              <a:sym typeface="Arial"/>
            </a:endParaRPr>
          </a:p>
        </p:txBody>
      </p:sp>
      <p:pic>
        <p:nvPicPr>
          <p:cNvPr id="706" name="Google Shape;706;p53"/>
          <p:cNvPicPr preferRelativeResize="0"/>
          <p:nvPr/>
        </p:nvPicPr>
        <p:blipFill rotWithShape="1">
          <a:blip r:embed="rId3">
            <a:alphaModFix/>
          </a:blip>
          <a:srcRect b="0" l="0" r="0" t="0"/>
          <a:stretch/>
        </p:blipFill>
        <p:spPr>
          <a:xfrm>
            <a:off x="2955235" y="818909"/>
            <a:ext cx="3425686" cy="1321336"/>
          </a:xfrm>
          <a:prstGeom prst="rect">
            <a:avLst/>
          </a:prstGeom>
          <a:noFill/>
          <a:ln>
            <a:noFill/>
          </a:ln>
        </p:spPr>
      </p:pic>
      <p:pic>
        <p:nvPicPr>
          <p:cNvPr id="707" name="Google Shape;707;p53"/>
          <p:cNvPicPr preferRelativeResize="0"/>
          <p:nvPr/>
        </p:nvPicPr>
        <p:blipFill rotWithShape="1">
          <a:blip r:embed="rId4">
            <a:alphaModFix/>
          </a:blip>
          <a:srcRect b="0" l="0" r="0" t="0"/>
          <a:stretch/>
        </p:blipFill>
        <p:spPr>
          <a:xfrm>
            <a:off x="5623203" y="3294822"/>
            <a:ext cx="3520797" cy="1848678"/>
          </a:xfrm>
          <a:prstGeom prst="rect">
            <a:avLst/>
          </a:prstGeom>
          <a:noFill/>
          <a:ln>
            <a:noFill/>
          </a:ln>
        </p:spPr>
      </p:pic>
      <p:pic>
        <p:nvPicPr>
          <p:cNvPr id="708" name="Google Shape;708;p53"/>
          <p:cNvPicPr preferRelativeResize="0"/>
          <p:nvPr/>
        </p:nvPicPr>
        <p:blipFill rotWithShape="1">
          <a:blip r:embed="rId5">
            <a:alphaModFix/>
          </a:blip>
          <a:srcRect b="0" l="0" r="0" t="0"/>
          <a:stretch/>
        </p:blipFill>
        <p:spPr>
          <a:xfrm>
            <a:off x="7947827" y="4470650"/>
            <a:ext cx="1196174" cy="6728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3765fb28b11_0_5"/>
          <p:cNvSpPr txBox="1"/>
          <p:nvPr/>
        </p:nvSpPr>
        <p:spPr>
          <a:xfrm>
            <a:off x="424170" y="4860"/>
            <a:ext cx="8376600" cy="792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 sz="3300">
                <a:solidFill>
                  <a:srgbClr val="CC0000"/>
                </a:solidFill>
              </a:rPr>
              <a:t>Leadership WhatsApp Page</a:t>
            </a:r>
            <a:r>
              <a:rPr b="0" lang="en" sz="1400" strike="noStrike">
                <a:solidFill>
                  <a:srgbClr val="000000"/>
                </a:solidFill>
                <a:latin typeface="Arial"/>
                <a:ea typeface="Arial"/>
                <a:cs typeface="Arial"/>
                <a:sym typeface="Arial"/>
              </a:rPr>
              <a:t> </a:t>
            </a:r>
            <a:endParaRPr b="0" sz="1400" strike="noStrike">
              <a:solidFill>
                <a:srgbClr val="000000"/>
              </a:solidFill>
              <a:latin typeface="Arial"/>
              <a:ea typeface="Arial"/>
              <a:cs typeface="Arial"/>
              <a:sym typeface="Arial"/>
            </a:endParaRPr>
          </a:p>
        </p:txBody>
      </p:sp>
      <p:sp>
        <p:nvSpPr>
          <p:cNvPr id="200" name="Google Shape;200;g3765fb28b11_0_5"/>
          <p:cNvSpPr txBox="1"/>
          <p:nvPr/>
        </p:nvSpPr>
        <p:spPr>
          <a:xfrm>
            <a:off x="411480" y="999810"/>
            <a:ext cx="8376900" cy="3389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3300">
              <a:solidFill>
                <a:srgbClr val="CC0000"/>
              </a:solidFill>
            </a:endParaRPr>
          </a:p>
        </p:txBody>
      </p:sp>
      <p:pic>
        <p:nvPicPr>
          <p:cNvPr id="201" name="Google Shape;201;g3765fb28b11_0_5"/>
          <p:cNvPicPr preferRelativeResize="0"/>
          <p:nvPr/>
        </p:nvPicPr>
        <p:blipFill rotWithShape="1">
          <a:blip r:embed="rId3">
            <a:alphaModFix/>
          </a:blip>
          <a:srcRect b="0" l="0" r="0" t="0"/>
          <a:stretch/>
        </p:blipFill>
        <p:spPr>
          <a:xfrm>
            <a:off x="51030" y="4526280"/>
            <a:ext cx="840240" cy="579150"/>
          </a:xfrm>
          <a:prstGeom prst="rect">
            <a:avLst/>
          </a:prstGeom>
          <a:noFill/>
          <a:ln>
            <a:noFill/>
          </a:ln>
        </p:spPr>
      </p:pic>
      <p:pic>
        <p:nvPicPr>
          <p:cNvPr id="202" name="Google Shape;202;g3765fb28b11_0_5"/>
          <p:cNvPicPr preferRelativeResize="0"/>
          <p:nvPr/>
        </p:nvPicPr>
        <p:blipFill>
          <a:blip r:embed="rId4">
            <a:alphaModFix/>
          </a:blip>
          <a:stretch>
            <a:fillRect/>
          </a:stretch>
        </p:blipFill>
        <p:spPr>
          <a:xfrm>
            <a:off x="2999539" y="796761"/>
            <a:ext cx="3144919" cy="2972587"/>
          </a:xfrm>
          <a:prstGeom prst="rect">
            <a:avLst/>
          </a:prstGeom>
          <a:noFill/>
          <a:ln>
            <a:noFill/>
          </a:ln>
        </p:spPr>
      </p:pic>
      <p:sp>
        <p:nvSpPr>
          <p:cNvPr id="203" name="Google Shape;203;g3765fb28b11_0_5"/>
          <p:cNvSpPr txBox="1"/>
          <p:nvPr/>
        </p:nvSpPr>
        <p:spPr>
          <a:xfrm>
            <a:off x="0" y="3964313"/>
            <a:ext cx="9144000" cy="6156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b="1" lang="en" sz="3100">
                <a:solidFill>
                  <a:schemeClr val="dk1"/>
                </a:solidFill>
              </a:rPr>
              <a:t>President, Vice President, Secretary Treasurer</a:t>
            </a:r>
            <a:endParaRPr sz="800">
              <a:solidFill>
                <a:schemeClr val="dk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54"/>
          <p:cNvSpPr/>
          <p:nvPr/>
        </p:nvSpPr>
        <p:spPr>
          <a:xfrm>
            <a:off x="290869" y="2433056"/>
            <a:ext cx="3037500" cy="1439400"/>
          </a:xfrm>
          <a:prstGeom prst="rect">
            <a:avLst/>
          </a:prstGeom>
          <a:noFill/>
          <a:ln cap="flat" cmpd="sng" w="38100">
            <a:solidFill>
              <a:srgbClr val="C0000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14" name="Google Shape;714;p54"/>
          <p:cNvSpPr/>
          <p:nvPr/>
        </p:nvSpPr>
        <p:spPr>
          <a:xfrm>
            <a:off x="5815744" y="2411250"/>
            <a:ext cx="3037500" cy="1439400"/>
          </a:xfrm>
          <a:prstGeom prst="rect">
            <a:avLst/>
          </a:prstGeom>
          <a:noFill/>
          <a:ln cap="flat" cmpd="sng" w="38100">
            <a:solidFill>
              <a:srgbClr val="C0000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15" name="Google Shape;715;p54"/>
          <p:cNvSpPr txBox="1"/>
          <p:nvPr/>
        </p:nvSpPr>
        <p:spPr>
          <a:xfrm>
            <a:off x="0" y="135922"/>
            <a:ext cx="9144000" cy="71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5400"/>
              <a:buFont typeface="Arial"/>
              <a:buNone/>
            </a:pPr>
            <a:r>
              <a:rPr b="0" i="0" lang="en" sz="3800" u="none" cap="none" strike="noStrike">
                <a:solidFill>
                  <a:srgbClr val="C00000"/>
                </a:solidFill>
                <a:latin typeface="Arial"/>
                <a:ea typeface="Arial"/>
                <a:cs typeface="Arial"/>
                <a:sym typeface="Arial"/>
              </a:rPr>
              <a:t>Chapter Success Team Flowchart:</a:t>
            </a:r>
            <a:endParaRPr b="0" i="0" sz="3800" u="none" cap="none" strike="noStrike">
              <a:solidFill>
                <a:srgbClr val="000000"/>
              </a:solidFill>
              <a:latin typeface="Arial"/>
              <a:ea typeface="Arial"/>
              <a:cs typeface="Arial"/>
              <a:sym typeface="Arial"/>
            </a:endParaRPr>
          </a:p>
        </p:txBody>
      </p:sp>
      <p:sp>
        <p:nvSpPr>
          <p:cNvPr id="716" name="Google Shape;716;p54"/>
          <p:cNvSpPr txBox="1"/>
          <p:nvPr/>
        </p:nvSpPr>
        <p:spPr>
          <a:xfrm>
            <a:off x="3651244" y="1121831"/>
            <a:ext cx="1841700" cy="296400"/>
          </a:xfrm>
          <a:prstGeom prst="rect">
            <a:avLst/>
          </a:prstGeom>
          <a:solidFill>
            <a:srgbClr val="C00000"/>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chemeClr val="lt1"/>
                </a:solidFill>
                <a:latin typeface="Arial"/>
                <a:ea typeface="Arial"/>
                <a:cs typeface="Arial"/>
                <a:sym typeface="Arial"/>
              </a:rPr>
              <a:t>President</a:t>
            </a:r>
            <a:endParaRPr b="1" i="0" sz="1200" u="none" cap="none" strike="noStrike">
              <a:solidFill>
                <a:schemeClr val="lt1"/>
              </a:solidFill>
              <a:latin typeface="Arial"/>
              <a:ea typeface="Arial"/>
              <a:cs typeface="Arial"/>
              <a:sym typeface="Arial"/>
            </a:endParaRPr>
          </a:p>
        </p:txBody>
      </p:sp>
      <p:sp>
        <p:nvSpPr>
          <p:cNvPr id="717" name="Google Shape;717;p54"/>
          <p:cNvSpPr txBox="1"/>
          <p:nvPr/>
        </p:nvSpPr>
        <p:spPr>
          <a:xfrm>
            <a:off x="6413681" y="1528238"/>
            <a:ext cx="1841700" cy="296400"/>
          </a:xfrm>
          <a:prstGeom prst="rect">
            <a:avLst/>
          </a:prstGeom>
          <a:solidFill>
            <a:srgbClr val="C00000"/>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chemeClr val="lt1"/>
                </a:solidFill>
                <a:latin typeface="Arial"/>
                <a:ea typeface="Arial"/>
                <a:cs typeface="Arial"/>
                <a:sym typeface="Arial"/>
              </a:rPr>
              <a:t>Secretary/Treasurer</a:t>
            </a:r>
            <a:endParaRPr b="1" i="0" sz="1200" u="none" cap="none" strike="noStrike">
              <a:solidFill>
                <a:schemeClr val="lt1"/>
              </a:solidFill>
              <a:latin typeface="Arial"/>
              <a:ea typeface="Arial"/>
              <a:cs typeface="Arial"/>
              <a:sym typeface="Arial"/>
            </a:endParaRPr>
          </a:p>
        </p:txBody>
      </p:sp>
      <p:sp>
        <p:nvSpPr>
          <p:cNvPr id="718" name="Google Shape;718;p54"/>
          <p:cNvSpPr txBox="1"/>
          <p:nvPr/>
        </p:nvSpPr>
        <p:spPr>
          <a:xfrm>
            <a:off x="888806" y="1528238"/>
            <a:ext cx="1841700" cy="296400"/>
          </a:xfrm>
          <a:prstGeom prst="rect">
            <a:avLst/>
          </a:prstGeom>
          <a:solidFill>
            <a:srgbClr val="C00000"/>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chemeClr val="lt1"/>
                </a:solidFill>
                <a:latin typeface="Arial"/>
                <a:ea typeface="Arial"/>
                <a:cs typeface="Arial"/>
                <a:sym typeface="Arial"/>
              </a:rPr>
              <a:t>Vice-President</a:t>
            </a:r>
            <a:endParaRPr b="1" i="0" sz="1200" u="none" cap="none" strike="noStrike">
              <a:solidFill>
                <a:schemeClr val="lt1"/>
              </a:solidFill>
              <a:latin typeface="Arial"/>
              <a:ea typeface="Arial"/>
              <a:cs typeface="Arial"/>
              <a:sym typeface="Arial"/>
            </a:endParaRPr>
          </a:p>
        </p:txBody>
      </p:sp>
      <p:sp>
        <p:nvSpPr>
          <p:cNvPr id="719" name="Google Shape;719;p54"/>
          <p:cNvSpPr txBox="1"/>
          <p:nvPr/>
        </p:nvSpPr>
        <p:spPr>
          <a:xfrm>
            <a:off x="3651188" y="1824563"/>
            <a:ext cx="1841700" cy="376800"/>
          </a:xfrm>
          <a:prstGeom prst="rect">
            <a:avLst/>
          </a:prstGeom>
          <a:solidFill>
            <a:schemeClr val="lt1"/>
          </a:solidFill>
          <a:ln cap="flat" cmpd="sng" w="9525">
            <a:solidFill>
              <a:srgbClr val="C0000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Arial"/>
                <a:ea typeface="Arial"/>
                <a:cs typeface="Arial"/>
                <a:sym typeface="Arial"/>
              </a:rPr>
              <a:t>Education </a:t>
            </a:r>
            <a:br>
              <a:rPr b="1" i="0" lang="en" sz="1100" u="none" cap="none" strike="noStrike">
                <a:solidFill>
                  <a:srgbClr val="000000"/>
                </a:solidFill>
                <a:latin typeface="Arial"/>
                <a:ea typeface="Arial"/>
                <a:cs typeface="Arial"/>
                <a:sym typeface="Arial"/>
              </a:rPr>
            </a:br>
            <a:r>
              <a:rPr b="1" i="0" lang="en" sz="1100" u="none" cap="none" strike="noStrike">
                <a:solidFill>
                  <a:srgbClr val="000000"/>
                </a:solidFill>
                <a:latin typeface="Arial"/>
                <a:ea typeface="Arial"/>
                <a:cs typeface="Arial"/>
                <a:sym typeface="Arial"/>
              </a:rPr>
              <a:t>Coordinator(s)</a:t>
            </a:r>
            <a:endParaRPr b="1" i="0" sz="1100" u="none" cap="none" strike="noStrike">
              <a:solidFill>
                <a:srgbClr val="000000"/>
              </a:solidFill>
              <a:latin typeface="Arial"/>
              <a:ea typeface="Arial"/>
              <a:cs typeface="Arial"/>
              <a:sym typeface="Arial"/>
            </a:endParaRPr>
          </a:p>
        </p:txBody>
      </p:sp>
      <p:cxnSp>
        <p:nvCxnSpPr>
          <p:cNvPr id="720" name="Google Shape;720;p54"/>
          <p:cNvCxnSpPr>
            <a:stCxn id="718" idx="3"/>
            <a:endCxn id="717" idx="1"/>
          </p:cNvCxnSpPr>
          <p:nvPr/>
        </p:nvCxnSpPr>
        <p:spPr>
          <a:xfrm>
            <a:off x="2730506" y="1676438"/>
            <a:ext cx="3683100" cy="0"/>
          </a:xfrm>
          <a:prstGeom prst="straightConnector1">
            <a:avLst/>
          </a:prstGeom>
          <a:noFill/>
          <a:ln cap="flat" cmpd="sng" w="38100">
            <a:solidFill>
              <a:srgbClr val="C00000"/>
            </a:solidFill>
            <a:prstDash val="solid"/>
            <a:round/>
            <a:headEnd len="sm" w="sm" type="none"/>
            <a:tailEnd len="sm" w="sm" type="none"/>
          </a:ln>
        </p:spPr>
      </p:cxnSp>
      <p:cxnSp>
        <p:nvCxnSpPr>
          <p:cNvPr id="721" name="Google Shape;721;p54"/>
          <p:cNvCxnSpPr>
            <a:stCxn id="716" idx="2"/>
            <a:endCxn id="719" idx="0"/>
          </p:cNvCxnSpPr>
          <p:nvPr/>
        </p:nvCxnSpPr>
        <p:spPr>
          <a:xfrm>
            <a:off x="4572094" y="1418231"/>
            <a:ext cx="0" cy="406200"/>
          </a:xfrm>
          <a:prstGeom prst="straightConnector1">
            <a:avLst/>
          </a:prstGeom>
          <a:noFill/>
          <a:ln cap="flat" cmpd="sng" w="38100">
            <a:solidFill>
              <a:srgbClr val="C00000"/>
            </a:solidFill>
            <a:prstDash val="solid"/>
            <a:round/>
            <a:headEnd len="sm" w="sm" type="none"/>
            <a:tailEnd len="sm" w="sm" type="none"/>
          </a:ln>
        </p:spPr>
      </p:cxnSp>
      <p:cxnSp>
        <p:nvCxnSpPr>
          <p:cNvPr id="722" name="Google Shape;722;p54"/>
          <p:cNvCxnSpPr/>
          <p:nvPr/>
        </p:nvCxnSpPr>
        <p:spPr>
          <a:xfrm>
            <a:off x="1809619" y="1831639"/>
            <a:ext cx="0" cy="601500"/>
          </a:xfrm>
          <a:prstGeom prst="straightConnector1">
            <a:avLst/>
          </a:prstGeom>
          <a:noFill/>
          <a:ln cap="flat" cmpd="sng" w="38100">
            <a:solidFill>
              <a:srgbClr val="C00000"/>
            </a:solidFill>
            <a:prstDash val="solid"/>
            <a:round/>
            <a:headEnd len="sm" w="sm" type="none"/>
            <a:tailEnd len="sm" w="sm" type="none"/>
          </a:ln>
        </p:spPr>
      </p:cxnSp>
      <p:cxnSp>
        <p:nvCxnSpPr>
          <p:cNvPr id="723" name="Google Shape;723;p54"/>
          <p:cNvCxnSpPr/>
          <p:nvPr/>
        </p:nvCxnSpPr>
        <p:spPr>
          <a:xfrm>
            <a:off x="7334494" y="1809825"/>
            <a:ext cx="0" cy="601500"/>
          </a:xfrm>
          <a:prstGeom prst="straightConnector1">
            <a:avLst/>
          </a:prstGeom>
          <a:noFill/>
          <a:ln cap="flat" cmpd="sng" w="38100">
            <a:solidFill>
              <a:srgbClr val="C00000"/>
            </a:solidFill>
            <a:prstDash val="solid"/>
            <a:round/>
            <a:headEnd len="sm" w="sm" type="none"/>
            <a:tailEnd len="sm" w="sm" type="none"/>
          </a:ln>
        </p:spPr>
      </p:cxnSp>
      <p:sp>
        <p:nvSpPr>
          <p:cNvPr id="724" name="Google Shape;724;p54"/>
          <p:cNvSpPr txBox="1"/>
          <p:nvPr/>
        </p:nvSpPr>
        <p:spPr>
          <a:xfrm>
            <a:off x="3651244" y="2607844"/>
            <a:ext cx="1841700" cy="376800"/>
          </a:xfrm>
          <a:prstGeom prst="rect">
            <a:avLst/>
          </a:prstGeom>
          <a:solidFill>
            <a:schemeClr val="lt1"/>
          </a:solidFill>
          <a:ln cap="flat" cmpd="sng" w="9525">
            <a:solidFill>
              <a:srgbClr val="C0000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Arial"/>
                <a:ea typeface="Arial"/>
                <a:cs typeface="Arial"/>
                <a:sym typeface="Arial"/>
              </a:rPr>
              <a:t>Mentor </a:t>
            </a:r>
            <a:br>
              <a:rPr b="1" i="0" lang="en" sz="1100" u="none" cap="none" strike="noStrike">
                <a:solidFill>
                  <a:srgbClr val="000000"/>
                </a:solidFill>
                <a:latin typeface="Arial"/>
                <a:ea typeface="Arial"/>
                <a:cs typeface="Arial"/>
                <a:sym typeface="Arial"/>
              </a:rPr>
            </a:br>
            <a:r>
              <a:rPr b="1" i="0" lang="en" sz="1100" u="none" cap="none" strike="noStrike">
                <a:solidFill>
                  <a:srgbClr val="000000"/>
                </a:solidFill>
                <a:latin typeface="Arial"/>
                <a:ea typeface="Arial"/>
                <a:cs typeface="Arial"/>
                <a:sym typeface="Arial"/>
              </a:rPr>
              <a:t>Coordinator(s)</a:t>
            </a:r>
            <a:endParaRPr b="1" i="0" sz="1100" u="none" cap="none" strike="noStrike">
              <a:solidFill>
                <a:srgbClr val="000000"/>
              </a:solidFill>
              <a:latin typeface="Arial"/>
              <a:ea typeface="Arial"/>
              <a:cs typeface="Arial"/>
              <a:sym typeface="Arial"/>
            </a:endParaRPr>
          </a:p>
        </p:txBody>
      </p:sp>
      <p:sp>
        <p:nvSpPr>
          <p:cNvPr id="725" name="Google Shape;725;p54"/>
          <p:cNvSpPr txBox="1"/>
          <p:nvPr/>
        </p:nvSpPr>
        <p:spPr>
          <a:xfrm>
            <a:off x="433960" y="2533988"/>
            <a:ext cx="1290900" cy="524400"/>
          </a:xfrm>
          <a:prstGeom prst="rect">
            <a:avLst/>
          </a:prstGeom>
          <a:solidFill>
            <a:schemeClr val="lt1"/>
          </a:solidFill>
          <a:ln cap="flat" cmpd="sng" w="9525">
            <a:solidFill>
              <a:srgbClr val="C0000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Arial"/>
                <a:ea typeface="Arial"/>
                <a:cs typeface="Arial"/>
                <a:sym typeface="Arial"/>
              </a:rPr>
              <a:t>Mem Comm: </a:t>
            </a:r>
            <a:br>
              <a:rPr b="1" i="0" lang="en" sz="1100" u="none" cap="none" strike="noStrike">
                <a:solidFill>
                  <a:srgbClr val="000000"/>
                </a:solidFill>
                <a:latin typeface="Arial"/>
                <a:ea typeface="Arial"/>
                <a:cs typeface="Arial"/>
                <a:sym typeface="Arial"/>
              </a:rPr>
            </a:br>
            <a:r>
              <a:rPr b="1" i="0" lang="en" sz="1100" u="none" cap="none" strike="noStrike">
                <a:solidFill>
                  <a:srgbClr val="000000"/>
                </a:solidFill>
                <a:latin typeface="Arial"/>
                <a:ea typeface="Arial"/>
                <a:cs typeface="Arial"/>
                <a:sym typeface="Arial"/>
              </a:rPr>
              <a:t>Community Builder</a:t>
            </a:r>
            <a:endParaRPr b="1" i="0" sz="1100" u="none" cap="none" strike="noStrike">
              <a:solidFill>
                <a:srgbClr val="000000"/>
              </a:solidFill>
              <a:latin typeface="Arial"/>
              <a:ea typeface="Arial"/>
              <a:cs typeface="Arial"/>
              <a:sym typeface="Arial"/>
            </a:endParaRPr>
          </a:p>
        </p:txBody>
      </p:sp>
      <p:sp>
        <p:nvSpPr>
          <p:cNvPr id="726" name="Google Shape;726;p54"/>
          <p:cNvSpPr txBox="1"/>
          <p:nvPr/>
        </p:nvSpPr>
        <p:spPr>
          <a:xfrm>
            <a:off x="1894454" y="2534044"/>
            <a:ext cx="1290900" cy="524400"/>
          </a:xfrm>
          <a:prstGeom prst="rect">
            <a:avLst/>
          </a:prstGeom>
          <a:solidFill>
            <a:schemeClr val="lt1"/>
          </a:solidFill>
          <a:ln cap="flat" cmpd="sng" w="9525">
            <a:solidFill>
              <a:srgbClr val="C0000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Arial"/>
                <a:ea typeface="Arial"/>
                <a:cs typeface="Arial"/>
                <a:sym typeface="Arial"/>
              </a:rPr>
              <a:t>Mem Comm: </a:t>
            </a:r>
            <a:br>
              <a:rPr b="1" i="0" lang="en" sz="1100" u="none" cap="none" strike="noStrike">
                <a:solidFill>
                  <a:srgbClr val="000000"/>
                </a:solidFill>
                <a:latin typeface="Arial"/>
                <a:ea typeface="Arial"/>
                <a:cs typeface="Arial"/>
                <a:sym typeface="Arial"/>
              </a:rPr>
            </a:br>
            <a:r>
              <a:rPr b="1" i="0" lang="en" sz="1100" u="none" cap="none" strike="noStrike">
                <a:solidFill>
                  <a:srgbClr val="000000"/>
                </a:solidFill>
                <a:latin typeface="Arial"/>
                <a:ea typeface="Arial"/>
                <a:cs typeface="Arial"/>
                <a:sym typeface="Arial"/>
              </a:rPr>
              <a:t>Quality Assurance</a:t>
            </a:r>
            <a:endParaRPr b="1" i="0" sz="1100" u="none" cap="none" strike="noStrike">
              <a:solidFill>
                <a:srgbClr val="000000"/>
              </a:solidFill>
              <a:latin typeface="Arial"/>
              <a:ea typeface="Arial"/>
              <a:cs typeface="Arial"/>
              <a:sym typeface="Arial"/>
            </a:endParaRPr>
          </a:p>
        </p:txBody>
      </p:sp>
      <p:sp>
        <p:nvSpPr>
          <p:cNvPr id="727" name="Google Shape;727;p54"/>
          <p:cNvSpPr txBox="1"/>
          <p:nvPr/>
        </p:nvSpPr>
        <p:spPr>
          <a:xfrm>
            <a:off x="433950" y="3211331"/>
            <a:ext cx="1290900" cy="524400"/>
          </a:xfrm>
          <a:prstGeom prst="rect">
            <a:avLst/>
          </a:prstGeom>
          <a:solidFill>
            <a:schemeClr val="lt1"/>
          </a:solidFill>
          <a:ln cap="flat" cmpd="sng" w="9525">
            <a:solidFill>
              <a:srgbClr val="C0000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Arial"/>
                <a:ea typeface="Arial"/>
                <a:cs typeface="Arial"/>
                <a:sym typeface="Arial"/>
              </a:rPr>
              <a:t>Mem Comm: </a:t>
            </a:r>
            <a:br>
              <a:rPr b="1" i="0" lang="en" sz="1100" u="none" cap="none" strike="noStrike">
                <a:solidFill>
                  <a:srgbClr val="000000"/>
                </a:solidFill>
                <a:latin typeface="Arial"/>
                <a:ea typeface="Arial"/>
                <a:cs typeface="Arial"/>
                <a:sym typeface="Arial"/>
              </a:rPr>
            </a:br>
            <a:r>
              <a:rPr b="1" i="0" lang="en" sz="1100" u="none" cap="none" strike="noStrike">
                <a:solidFill>
                  <a:srgbClr val="000000"/>
                </a:solidFill>
                <a:latin typeface="Arial"/>
                <a:ea typeface="Arial"/>
                <a:cs typeface="Arial"/>
                <a:sym typeface="Arial"/>
              </a:rPr>
              <a:t>Member Engagement</a:t>
            </a:r>
            <a:endParaRPr b="1" i="0" sz="1100" u="none" cap="none" strike="noStrike">
              <a:solidFill>
                <a:srgbClr val="000000"/>
              </a:solidFill>
              <a:latin typeface="Arial"/>
              <a:ea typeface="Arial"/>
              <a:cs typeface="Arial"/>
              <a:sym typeface="Arial"/>
            </a:endParaRPr>
          </a:p>
        </p:txBody>
      </p:sp>
      <p:sp>
        <p:nvSpPr>
          <p:cNvPr id="728" name="Google Shape;728;p54"/>
          <p:cNvSpPr txBox="1"/>
          <p:nvPr/>
        </p:nvSpPr>
        <p:spPr>
          <a:xfrm>
            <a:off x="1894444" y="3211388"/>
            <a:ext cx="1290900" cy="524400"/>
          </a:xfrm>
          <a:prstGeom prst="rect">
            <a:avLst/>
          </a:prstGeom>
          <a:solidFill>
            <a:schemeClr val="lt1"/>
          </a:solidFill>
          <a:ln cap="flat" cmpd="sng" w="9525">
            <a:solidFill>
              <a:srgbClr val="C0000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Arial"/>
                <a:ea typeface="Arial"/>
                <a:cs typeface="Arial"/>
                <a:sym typeface="Arial"/>
              </a:rPr>
              <a:t>Mem Comm: </a:t>
            </a:r>
            <a:br>
              <a:rPr b="1" i="0" lang="en" sz="1100" u="none" cap="none" strike="noStrike">
                <a:solidFill>
                  <a:srgbClr val="000000"/>
                </a:solidFill>
                <a:latin typeface="Arial"/>
                <a:ea typeface="Arial"/>
                <a:cs typeface="Arial"/>
                <a:sym typeface="Arial"/>
              </a:rPr>
            </a:br>
            <a:r>
              <a:rPr b="1" i="0" lang="en" sz="1100" u="none" cap="none" strike="noStrike">
                <a:solidFill>
                  <a:srgbClr val="000000"/>
                </a:solidFill>
                <a:latin typeface="Arial"/>
                <a:ea typeface="Arial"/>
                <a:cs typeface="Arial"/>
                <a:sym typeface="Arial"/>
              </a:rPr>
              <a:t>Member Relations</a:t>
            </a:r>
            <a:endParaRPr b="1" i="0" sz="1100" u="none" cap="none" strike="noStrike">
              <a:solidFill>
                <a:srgbClr val="000000"/>
              </a:solidFill>
              <a:latin typeface="Arial"/>
              <a:ea typeface="Arial"/>
              <a:cs typeface="Arial"/>
              <a:sym typeface="Arial"/>
            </a:endParaRPr>
          </a:p>
        </p:txBody>
      </p:sp>
      <p:cxnSp>
        <p:nvCxnSpPr>
          <p:cNvPr id="729" name="Google Shape;729;p54"/>
          <p:cNvCxnSpPr/>
          <p:nvPr/>
        </p:nvCxnSpPr>
        <p:spPr>
          <a:xfrm>
            <a:off x="1809619" y="2304131"/>
            <a:ext cx="2762400" cy="0"/>
          </a:xfrm>
          <a:prstGeom prst="straightConnector1">
            <a:avLst/>
          </a:prstGeom>
          <a:noFill/>
          <a:ln cap="flat" cmpd="sng" w="38100">
            <a:solidFill>
              <a:srgbClr val="C00000"/>
            </a:solidFill>
            <a:prstDash val="solid"/>
            <a:round/>
            <a:headEnd len="sm" w="sm" type="none"/>
            <a:tailEnd len="sm" w="sm" type="none"/>
          </a:ln>
        </p:spPr>
      </p:cxnSp>
      <p:cxnSp>
        <p:nvCxnSpPr>
          <p:cNvPr id="730" name="Google Shape;730;p54"/>
          <p:cNvCxnSpPr>
            <a:endCxn id="724" idx="0"/>
          </p:cNvCxnSpPr>
          <p:nvPr/>
        </p:nvCxnSpPr>
        <p:spPr>
          <a:xfrm>
            <a:off x="4572094" y="2284144"/>
            <a:ext cx="0" cy="323700"/>
          </a:xfrm>
          <a:prstGeom prst="straightConnector1">
            <a:avLst/>
          </a:prstGeom>
          <a:noFill/>
          <a:ln cap="flat" cmpd="sng" w="38100">
            <a:solidFill>
              <a:srgbClr val="C00000"/>
            </a:solidFill>
            <a:prstDash val="solid"/>
            <a:round/>
            <a:headEnd len="sm" w="sm" type="none"/>
            <a:tailEnd len="sm" w="sm" type="none"/>
          </a:ln>
        </p:spPr>
      </p:cxnSp>
      <p:sp>
        <p:nvSpPr>
          <p:cNvPr id="731" name="Google Shape;731;p54"/>
          <p:cNvSpPr txBox="1"/>
          <p:nvPr/>
        </p:nvSpPr>
        <p:spPr>
          <a:xfrm>
            <a:off x="5958835" y="2512181"/>
            <a:ext cx="1290900" cy="524400"/>
          </a:xfrm>
          <a:prstGeom prst="rect">
            <a:avLst/>
          </a:prstGeom>
          <a:solidFill>
            <a:schemeClr val="lt1"/>
          </a:solidFill>
          <a:ln cap="flat" cmpd="sng" w="9525">
            <a:solidFill>
              <a:srgbClr val="C0000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Arial"/>
                <a:ea typeface="Arial"/>
                <a:cs typeface="Arial"/>
                <a:sym typeface="Arial"/>
              </a:rPr>
              <a:t>Visitor Host Coordinator</a:t>
            </a:r>
            <a:endParaRPr b="1" i="0" sz="1100" u="none" cap="none" strike="noStrike">
              <a:solidFill>
                <a:srgbClr val="000000"/>
              </a:solidFill>
              <a:latin typeface="Arial"/>
              <a:ea typeface="Arial"/>
              <a:cs typeface="Arial"/>
              <a:sym typeface="Arial"/>
            </a:endParaRPr>
          </a:p>
        </p:txBody>
      </p:sp>
      <p:sp>
        <p:nvSpPr>
          <p:cNvPr id="732" name="Google Shape;732;p54"/>
          <p:cNvSpPr txBox="1"/>
          <p:nvPr/>
        </p:nvSpPr>
        <p:spPr>
          <a:xfrm>
            <a:off x="7419329" y="2512238"/>
            <a:ext cx="1290900" cy="524400"/>
          </a:xfrm>
          <a:prstGeom prst="rect">
            <a:avLst/>
          </a:prstGeom>
          <a:solidFill>
            <a:schemeClr val="lt1"/>
          </a:solidFill>
          <a:ln cap="flat" cmpd="sng" w="9525">
            <a:solidFill>
              <a:srgbClr val="C0000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Arial"/>
                <a:ea typeface="Arial"/>
                <a:cs typeface="Arial"/>
                <a:sym typeface="Arial"/>
              </a:rPr>
              <a:t>Visitor Host Greeter</a:t>
            </a:r>
            <a:endParaRPr b="1" i="0" sz="1100" u="none" cap="none" strike="noStrike">
              <a:solidFill>
                <a:srgbClr val="000000"/>
              </a:solidFill>
              <a:latin typeface="Arial"/>
              <a:ea typeface="Arial"/>
              <a:cs typeface="Arial"/>
              <a:sym typeface="Arial"/>
            </a:endParaRPr>
          </a:p>
        </p:txBody>
      </p:sp>
      <p:sp>
        <p:nvSpPr>
          <p:cNvPr id="733" name="Google Shape;733;p54"/>
          <p:cNvSpPr txBox="1"/>
          <p:nvPr/>
        </p:nvSpPr>
        <p:spPr>
          <a:xfrm>
            <a:off x="5958825" y="3189525"/>
            <a:ext cx="1290900" cy="524400"/>
          </a:xfrm>
          <a:prstGeom prst="rect">
            <a:avLst/>
          </a:prstGeom>
          <a:solidFill>
            <a:schemeClr val="lt1"/>
          </a:solidFill>
          <a:ln cap="flat" cmpd="sng" w="9525">
            <a:solidFill>
              <a:srgbClr val="C0000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Arial"/>
                <a:ea typeface="Arial"/>
                <a:cs typeface="Arial"/>
                <a:sym typeface="Arial"/>
              </a:rPr>
              <a:t>Visitor Host Orientation</a:t>
            </a:r>
            <a:endParaRPr b="1" i="0" sz="1100" u="none" cap="none" strike="noStrike">
              <a:solidFill>
                <a:srgbClr val="000000"/>
              </a:solidFill>
              <a:latin typeface="Arial"/>
              <a:ea typeface="Arial"/>
              <a:cs typeface="Arial"/>
              <a:sym typeface="Arial"/>
            </a:endParaRPr>
          </a:p>
        </p:txBody>
      </p:sp>
      <p:sp>
        <p:nvSpPr>
          <p:cNvPr id="734" name="Google Shape;734;p54"/>
          <p:cNvSpPr txBox="1"/>
          <p:nvPr/>
        </p:nvSpPr>
        <p:spPr>
          <a:xfrm>
            <a:off x="7419319" y="3189581"/>
            <a:ext cx="1290900" cy="524400"/>
          </a:xfrm>
          <a:prstGeom prst="rect">
            <a:avLst/>
          </a:prstGeom>
          <a:solidFill>
            <a:schemeClr val="lt1"/>
          </a:solidFill>
          <a:ln cap="flat" cmpd="sng" w="9525">
            <a:solidFill>
              <a:srgbClr val="C0000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Arial"/>
                <a:ea typeface="Arial"/>
                <a:cs typeface="Arial"/>
                <a:sym typeface="Arial"/>
              </a:rPr>
              <a:t>Visitor Host Follow-up</a:t>
            </a:r>
            <a:endParaRPr b="1" i="0" sz="1100" u="none" cap="none" strike="noStrike">
              <a:solidFill>
                <a:srgbClr val="000000"/>
              </a:solidFill>
              <a:latin typeface="Arial"/>
              <a:ea typeface="Arial"/>
              <a:cs typeface="Arial"/>
              <a:sym typeface="Arial"/>
            </a:endParaRPr>
          </a:p>
        </p:txBody>
      </p:sp>
      <p:cxnSp>
        <p:nvCxnSpPr>
          <p:cNvPr id="735" name="Google Shape;735;p54"/>
          <p:cNvCxnSpPr>
            <a:stCxn id="719" idx="0"/>
          </p:cNvCxnSpPr>
          <p:nvPr/>
        </p:nvCxnSpPr>
        <p:spPr>
          <a:xfrm>
            <a:off x="4572038" y="1824563"/>
            <a:ext cx="0" cy="0"/>
          </a:xfrm>
          <a:prstGeom prst="straightConnector1">
            <a:avLst/>
          </a:prstGeom>
          <a:noFill/>
          <a:ln cap="flat" cmpd="sng" w="38100">
            <a:solidFill>
              <a:srgbClr val="C00000"/>
            </a:solidFill>
            <a:prstDash val="solid"/>
            <a:round/>
            <a:headEnd len="sm" w="sm" type="none"/>
            <a:tailEnd len="sm" w="sm" type="none"/>
          </a:ln>
        </p:spPr>
      </p:cxnSp>
      <p:pic>
        <p:nvPicPr>
          <p:cNvPr id="736" name="Google Shape;736;p54"/>
          <p:cNvPicPr preferRelativeResize="0"/>
          <p:nvPr/>
        </p:nvPicPr>
        <p:blipFill rotWithShape="1">
          <a:blip r:embed="rId3">
            <a:alphaModFix/>
          </a:blip>
          <a:srcRect b="0" l="0" r="0" t="0"/>
          <a:stretch/>
        </p:blipFill>
        <p:spPr>
          <a:xfrm>
            <a:off x="7947827" y="4470650"/>
            <a:ext cx="1196174" cy="6728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6"/>
                                        </p:tgtEl>
                                        <p:attrNameLst>
                                          <p:attrName>style.visibility</p:attrName>
                                        </p:attrNameLst>
                                      </p:cBhvr>
                                      <p:to>
                                        <p:strVal val="visible"/>
                                      </p:to>
                                    </p:set>
                                    <p:animEffect filter="fade" transition="in">
                                      <p:cBhvr>
                                        <p:cTn dur="1000"/>
                                        <p:tgtEl>
                                          <p:spTgt spid="716"/>
                                        </p:tgtEl>
                                      </p:cBhvr>
                                    </p:animEffect>
                                  </p:childTnLst>
                                </p:cTn>
                              </p:par>
                              <p:par>
                                <p:cTn fill="hold" nodeType="withEffect" presetClass="entr" presetID="10" presetSubtype="0">
                                  <p:stCondLst>
                                    <p:cond delay="0"/>
                                  </p:stCondLst>
                                  <p:childTnLst>
                                    <p:set>
                                      <p:cBhvr>
                                        <p:cTn dur="1" fill="hold">
                                          <p:stCondLst>
                                            <p:cond delay="0"/>
                                          </p:stCondLst>
                                        </p:cTn>
                                        <p:tgtEl>
                                          <p:spTgt spid="718"/>
                                        </p:tgtEl>
                                        <p:attrNameLst>
                                          <p:attrName>style.visibility</p:attrName>
                                        </p:attrNameLst>
                                      </p:cBhvr>
                                      <p:to>
                                        <p:strVal val="visible"/>
                                      </p:to>
                                    </p:set>
                                    <p:animEffect filter="fade" transition="in">
                                      <p:cBhvr>
                                        <p:cTn dur="1000"/>
                                        <p:tgtEl>
                                          <p:spTgt spid="718"/>
                                        </p:tgtEl>
                                      </p:cBhvr>
                                    </p:animEffect>
                                  </p:childTnLst>
                                </p:cTn>
                              </p:par>
                              <p:par>
                                <p:cTn fill="hold" nodeType="withEffect" presetClass="entr" presetID="10" presetSubtype="0">
                                  <p:stCondLst>
                                    <p:cond delay="0"/>
                                  </p:stCondLst>
                                  <p:childTnLst>
                                    <p:set>
                                      <p:cBhvr>
                                        <p:cTn dur="1" fill="hold">
                                          <p:stCondLst>
                                            <p:cond delay="0"/>
                                          </p:stCondLst>
                                        </p:cTn>
                                        <p:tgtEl>
                                          <p:spTgt spid="720"/>
                                        </p:tgtEl>
                                        <p:attrNameLst>
                                          <p:attrName>style.visibility</p:attrName>
                                        </p:attrNameLst>
                                      </p:cBhvr>
                                      <p:to>
                                        <p:strVal val="visible"/>
                                      </p:to>
                                    </p:set>
                                    <p:animEffect filter="fade" transition="in">
                                      <p:cBhvr>
                                        <p:cTn dur="1000"/>
                                        <p:tgtEl>
                                          <p:spTgt spid="720"/>
                                        </p:tgtEl>
                                      </p:cBhvr>
                                    </p:animEffect>
                                  </p:childTnLst>
                                </p:cTn>
                              </p:par>
                              <p:par>
                                <p:cTn fill="hold" nodeType="withEffect" presetClass="entr" presetID="10" presetSubtype="0">
                                  <p:stCondLst>
                                    <p:cond delay="0"/>
                                  </p:stCondLst>
                                  <p:childTnLst>
                                    <p:set>
                                      <p:cBhvr>
                                        <p:cTn dur="1" fill="hold">
                                          <p:stCondLst>
                                            <p:cond delay="0"/>
                                          </p:stCondLst>
                                        </p:cTn>
                                        <p:tgtEl>
                                          <p:spTgt spid="721"/>
                                        </p:tgtEl>
                                        <p:attrNameLst>
                                          <p:attrName>style.visibility</p:attrName>
                                        </p:attrNameLst>
                                      </p:cBhvr>
                                      <p:to>
                                        <p:strVal val="visible"/>
                                      </p:to>
                                    </p:set>
                                    <p:animEffect filter="fade" transition="in">
                                      <p:cBhvr>
                                        <p:cTn dur="1000"/>
                                        <p:tgtEl>
                                          <p:spTgt spid="721"/>
                                        </p:tgtEl>
                                      </p:cBhvr>
                                    </p:animEffect>
                                  </p:childTnLst>
                                </p:cTn>
                              </p:par>
                              <p:par>
                                <p:cTn fill="hold" nodeType="withEffect" presetClass="entr" presetID="10" presetSubtype="0">
                                  <p:stCondLst>
                                    <p:cond delay="0"/>
                                  </p:stCondLst>
                                  <p:childTnLst>
                                    <p:set>
                                      <p:cBhvr>
                                        <p:cTn dur="1" fill="hold">
                                          <p:stCondLst>
                                            <p:cond delay="0"/>
                                          </p:stCondLst>
                                        </p:cTn>
                                        <p:tgtEl>
                                          <p:spTgt spid="717"/>
                                        </p:tgtEl>
                                        <p:attrNameLst>
                                          <p:attrName>style.visibility</p:attrName>
                                        </p:attrNameLst>
                                      </p:cBhvr>
                                      <p:to>
                                        <p:strVal val="visible"/>
                                      </p:to>
                                    </p:set>
                                    <p:animEffect filter="fade" transition="in">
                                      <p:cBhvr>
                                        <p:cTn dur="1000"/>
                                        <p:tgtEl>
                                          <p:spTgt spid="7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2"/>
                                        </p:tgtEl>
                                        <p:attrNameLst>
                                          <p:attrName>style.visibility</p:attrName>
                                        </p:attrNameLst>
                                      </p:cBhvr>
                                      <p:to>
                                        <p:strVal val="visible"/>
                                      </p:to>
                                    </p:set>
                                    <p:animEffect filter="fade" transition="in">
                                      <p:cBhvr>
                                        <p:cTn dur="1000"/>
                                        <p:tgtEl>
                                          <p:spTgt spid="722"/>
                                        </p:tgtEl>
                                      </p:cBhvr>
                                    </p:animEffect>
                                  </p:childTnLst>
                                </p:cTn>
                              </p:par>
                              <p:par>
                                <p:cTn fill="hold" nodeType="withEffect" presetClass="entr" presetID="10" presetSubtype="0">
                                  <p:stCondLst>
                                    <p:cond delay="0"/>
                                  </p:stCondLst>
                                  <p:childTnLst>
                                    <p:set>
                                      <p:cBhvr>
                                        <p:cTn dur="1" fill="hold">
                                          <p:stCondLst>
                                            <p:cond delay="0"/>
                                          </p:stCondLst>
                                        </p:cTn>
                                        <p:tgtEl>
                                          <p:spTgt spid="724"/>
                                        </p:tgtEl>
                                        <p:attrNameLst>
                                          <p:attrName>style.visibility</p:attrName>
                                        </p:attrNameLst>
                                      </p:cBhvr>
                                      <p:to>
                                        <p:strVal val="visible"/>
                                      </p:to>
                                    </p:set>
                                    <p:animEffect filter="fade" transition="in">
                                      <p:cBhvr>
                                        <p:cTn dur="1000"/>
                                        <p:tgtEl>
                                          <p:spTgt spid="724"/>
                                        </p:tgtEl>
                                      </p:cBhvr>
                                    </p:animEffect>
                                  </p:childTnLst>
                                </p:cTn>
                              </p:par>
                              <p:par>
                                <p:cTn fill="hold" nodeType="withEffect" presetClass="entr" presetID="10" presetSubtype="0">
                                  <p:stCondLst>
                                    <p:cond delay="0"/>
                                  </p:stCondLst>
                                  <p:childTnLst>
                                    <p:set>
                                      <p:cBhvr>
                                        <p:cTn dur="1" fill="hold">
                                          <p:stCondLst>
                                            <p:cond delay="0"/>
                                          </p:stCondLst>
                                        </p:cTn>
                                        <p:tgtEl>
                                          <p:spTgt spid="729"/>
                                        </p:tgtEl>
                                        <p:attrNameLst>
                                          <p:attrName>style.visibility</p:attrName>
                                        </p:attrNameLst>
                                      </p:cBhvr>
                                      <p:to>
                                        <p:strVal val="visible"/>
                                      </p:to>
                                    </p:set>
                                    <p:animEffect filter="fade" transition="in">
                                      <p:cBhvr>
                                        <p:cTn dur="1000"/>
                                        <p:tgtEl>
                                          <p:spTgt spid="729"/>
                                        </p:tgtEl>
                                      </p:cBhvr>
                                    </p:animEffect>
                                  </p:childTnLst>
                                </p:cTn>
                              </p:par>
                              <p:par>
                                <p:cTn fill="hold" nodeType="withEffect" presetClass="entr" presetID="10" presetSubtype="0">
                                  <p:stCondLst>
                                    <p:cond delay="0"/>
                                  </p:stCondLst>
                                  <p:childTnLst>
                                    <p:set>
                                      <p:cBhvr>
                                        <p:cTn dur="1" fill="hold">
                                          <p:stCondLst>
                                            <p:cond delay="0"/>
                                          </p:stCondLst>
                                        </p:cTn>
                                        <p:tgtEl>
                                          <p:spTgt spid="730"/>
                                        </p:tgtEl>
                                        <p:attrNameLst>
                                          <p:attrName>style.visibility</p:attrName>
                                        </p:attrNameLst>
                                      </p:cBhvr>
                                      <p:to>
                                        <p:strVal val="visible"/>
                                      </p:to>
                                    </p:set>
                                    <p:animEffect filter="fade" transition="in">
                                      <p:cBhvr>
                                        <p:cTn dur="1000"/>
                                        <p:tgtEl>
                                          <p:spTgt spid="730"/>
                                        </p:tgtEl>
                                      </p:cBhvr>
                                    </p:animEffect>
                                  </p:childTnLst>
                                </p:cTn>
                              </p:par>
                              <p:par>
                                <p:cTn fill="hold" nodeType="withEffect" presetClass="entr" presetID="10" presetSubtype="0">
                                  <p:stCondLst>
                                    <p:cond delay="0"/>
                                  </p:stCondLst>
                                  <p:childTnLst>
                                    <p:set>
                                      <p:cBhvr>
                                        <p:cTn dur="1" fill="hold">
                                          <p:stCondLst>
                                            <p:cond delay="0"/>
                                          </p:stCondLst>
                                        </p:cTn>
                                        <p:tgtEl>
                                          <p:spTgt spid="719"/>
                                        </p:tgtEl>
                                        <p:attrNameLst>
                                          <p:attrName>style.visibility</p:attrName>
                                        </p:attrNameLst>
                                      </p:cBhvr>
                                      <p:to>
                                        <p:strVal val="visible"/>
                                      </p:to>
                                    </p:set>
                                    <p:animEffect filter="fade" transition="in">
                                      <p:cBhvr>
                                        <p:cTn dur="1000"/>
                                        <p:tgtEl>
                                          <p:spTgt spid="7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3"/>
                                        </p:tgtEl>
                                        <p:attrNameLst>
                                          <p:attrName>style.visibility</p:attrName>
                                        </p:attrNameLst>
                                      </p:cBhvr>
                                      <p:to>
                                        <p:strVal val="visible"/>
                                      </p:to>
                                    </p:set>
                                    <p:animEffect filter="fade" transition="in">
                                      <p:cBhvr>
                                        <p:cTn dur="1000"/>
                                        <p:tgtEl>
                                          <p:spTgt spid="713"/>
                                        </p:tgtEl>
                                      </p:cBhvr>
                                    </p:animEffect>
                                  </p:childTnLst>
                                </p:cTn>
                              </p:par>
                              <p:par>
                                <p:cTn fill="hold" nodeType="withEffect" presetClass="entr" presetID="10" presetSubtype="0">
                                  <p:stCondLst>
                                    <p:cond delay="0"/>
                                  </p:stCondLst>
                                  <p:childTnLst>
                                    <p:set>
                                      <p:cBhvr>
                                        <p:cTn dur="1" fill="hold">
                                          <p:stCondLst>
                                            <p:cond delay="0"/>
                                          </p:stCondLst>
                                        </p:cTn>
                                        <p:tgtEl>
                                          <p:spTgt spid="725"/>
                                        </p:tgtEl>
                                        <p:attrNameLst>
                                          <p:attrName>style.visibility</p:attrName>
                                        </p:attrNameLst>
                                      </p:cBhvr>
                                      <p:to>
                                        <p:strVal val="visible"/>
                                      </p:to>
                                    </p:set>
                                    <p:animEffect filter="fade" transition="in">
                                      <p:cBhvr>
                                        <p:cTn dur="1000"/>
                                        <p:tgtEl>
                                          <p:spTgt spid="725"/>
                                        </p:tgtEl>
                                      </p:cBhvr>
                                    </p:animEffect>
                                  </p:childTnLst>
                                </p:cTn>
                              </p:par>
                              <p:par>
                                <p:cTn fill="hold" nodeType="withEffect" presetClass="entr" presetID="10" presetSubtype="0">
                                  <p:stCondLst>
                                    <p:cond delay="0"/>
                                  </p:stCondLst>
                                  <p:childTnLst>
                                    <p:set>
                                      <p:cBhvr>
                                        <p:cTn dur="1" fill="hold">
                                          <p:stCondLst>
                                            <p:cond delay="0"/>
                                          </p:stCondLst>
                                        </p:cTn>
                                        <p:tgtEl>
                                          <p:spTgt spid="726"/>
                                        </p:tgtEl>
                                        <p:attrNameLst>
                                          <p:attrName>style.visibility</p:attrName>
                                        </p:attrNameLst>
                                      </p:cBhvr>
                                      <p:to>
                                        <p:strVal val="visible"/>
                                      </p:to>
                                    </p:set>
                                    <p:animEffect filter="fade" transition="in">
                                      <p:cBhvr>
                                        <p:cTn dur="1000"/>
                                        <p:tgtEl>
                                          <p:spTgt spid="726"/>
                                        </p:tgtEl>
                                      </p:cBhvr>
                                    </p:animEffect>
                                  </p:childTnLst>
                                </p:cTn>
                              </p:par>
                              <p:par>
                                <p:cTn fill="hold" nodeType="withEffect" presetClass="entr" presetID="10" presetSubtype="0">
                                  <p:stCondLst>
                                    <p:cond delay="0"/>
                                  </p:stCondLst>
                                  <p:childTnLst>
                                    <p:set>
                                      <p:cBhvr>
                                        <p:cTn dur="1" fill="hold">
                                          <p:stCondLst>
                                            <p:cond delay="0"/>
                                          </p:stCondLst>
                                        </p:cTn>
                                        <p:tgtEl>
                                          <p:spTgt spid="727"/>
                                        </p:tgtEl>
                                        <p:attrNameLst>
                                          <p:attrName>style.visibility</p:attrName>
                                        </p:attrNameLst>
                                      </p:cBhvr>
                                      <p:to>
                                        <p:strVal val="visible"/>
                                      </p:to>
                                    </p:set>
                                    <p:animEffect filter="fade" transition="in">
                                      <p:cBhvr>
                                        <p:cTn dur="1000"/>
                                        <p:tgtEl>
                                          <p:spTgt spid="727"/>
                                        </p:tgtEl>
                                      </p:cBhvr>
                                    </p:animEffect>
                                  </p:childTnLst>
                                </p:cTn>
                              </p:par>
                              <p:par>
                                <p:cTn fill="hold" nodeType="withEffect" presetClass="entr" presetID="10" presetSubtype="0">
                                  <p:stCondLst>
                                    <p:cond delay="0"/>
                                  </p:stCondLst>
                                  <p:childTnLst>
                                    <p:set>
                                      <p:cBhvr>
                                        <p:cTn dur="1" fill="hold">
                                          <p:stCondLst>
                                            <p:cond delay="0"/>
                                          </p:stCondLst>
                                        </p:cTn>
                                        <p:tgtEl>
                                          <p:spTgt spid="728"/>
                                        </p:tgtEl>
                                        <p:attrNameLst>
                                          <p:attrName>style.visibility</p:attrName>
                                        </p:attrNameLst>
                                      </p:cBhvr>
                                      <p:to>
                                        <p:strVal val="visible"/>
                                      </p:to>
                                    </p:set>
                                    <p:animEffect filter="fade" transition="in">
                                      <p:cBhvr>
                                        <p:cTn dur="1000"/>
                                        <p:tgtEl>
                                          <p:spTgt spid="7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4"/>
                                        </p:tgtEl>
                                        <p:attrNameLst>
                                          <p:attrName>style.visibility</p:attrName>
                                        </p:attrNameLst>
                                      </p:cBhvr>
                                      <p:to>
                                        <p:strVal val="visible"/>
                                      </p:to>
                                    </p:set>
                                    <p:animEffect filter="fade" transition="in">
                                      <p:cBhvr>
                                        <p:cTn dur="1000"/>
                                        <p:tgtEl>
                                          <p:spTgt spid="714"/>
                                        </p:tgtEl>
                                      </p:cBhvr>
                                    </p:animEffect>
                                  </p:childTnLst>
                                </p:cTn>
                              </p:par>
                              <p:par>
                                <p:cTn fill="hold" nodeType="withEffect" presetClass="entr" presetID="10" presetSubtype="0">
                                  <p:stCondLst>
                                    <p:cond delay="0"/>
                                  </p:stCondLst>
                                  <p:childTnLst>
                                    <p:set>
                                      <p:cBhvr>
                                        <p:cTn dur="1" fill="hold">
                                          <p:stCondLst>
                                            <p:cond delay="0"/>
                                          </p:stCondLst>
                                        </p:cTn>
                                        <p:tgtEl>
                                          <p:spTgt spid="723"/>
                                        </p:tgtEl>
                                        <p:attrNameLst>
                                          <p:attrName>style.visibility</p:attrName>
                                        </p:attrNameLst>
                                      </p:cBhvr>
                                      <p:to>
                                        <p:strVal val="visible"/>
                                      </p:to>
                                    </p:set>
                                    <p:animEffect filter="fade" transition="in">
                                      <p:cBhvr>
                                        <p:cTn dur="1000"/>
                                        <p:tgtEl>
                                          <p:spTgt spid="723"/>
                                        </p:tgtEl>
                                      </p:cBhvr>
                                    </p:animEffect>
                                  </p:childTnLst>
                                </p:cTn>
                              </p:par>
                              <p:par>
                                <p:cTn fill="hold" nodeType="withEffect" presetClass="entr" presetID="10" presetSubtype="0">
                                  <p:stCondLst>
                                    <p:cond delay="0"/>
                                  </p:stCondLst>
                                  <p:childTnLst>
                                    <p:set>
                                      <p:cBhvr>
                                        <p:cTn dur="1" fill="hold">
                                          <p:stCondLst>
                                            <p:cond delay="0"/>
                                          </p:stCondLst>
                                        </p:cTn>
                                        <p:tgtEl>
                                          <p:spTgt spid="731"/>
                                        </p:tgtEl>
                                        <p:attrNameLst>
                                          <p:attrName>style.visibility</p:attrName>
                                        </p:attrNameLst>
                                      </p:cBhvr>
                                      <p:to>
                                        <p:strVal val="visible"/>
                                      </p:to>
                                    </p:set>
                                    <p:animEffect filter="fade" transition="in">
                                      <p:cBhvr>
                                        <p:cTn dur="1000"/>
                                        <p:tgtEl>
                                          <p:spTgt spid="731"/>
                                        </p:tgtEl>
                                      </p:cBhvr>
                                    </p:animEffect>
                                  </p:childTnLst>
                                </p:cTn>
                              </p:par>
                              <p:par>
                                <p:cTn fill="hold" nodeType="withEffect" presetClass="entr" presetID="10" presetSubtype="0">
                                  <p:stCondLst>
                                    <p:cond delay="0"/>
                                  </p:stCondLst>
                                  <p:childTnLst>
                                    <p:set>
                                      <p:cBhvr>
                                        <p:cTn dur="1" fill="hold">
                                          <p:stCondLst>
                                            <p:cond delay="0"/>
                                          </p:stCondLst>
                                        </p:cTn>
                                        <p:tgtEl>
                                          <p:spTgt spid="732"/>
                                        </p:tgtEl>
                                        <p:attrNameLst>
                                          <p:attrName>style.visibility</p:attrName>
                                        </p:attrNameLst>
                                      </p:cBhvr>
                                      <p:to>
                                        <p:strVal val="visible"/>
                                      </p:to>
                                    </p:set>
                                    <p:animEffect filter="fade" transition="in">
                                      <p:cBhvr>
                                        <p:cTn dur="1000"/>
                                        <p:tgtEl>
                                          <p:spTgt spid="732"/>
                                        </p:tgtEl>
                                      </p:cBhvr>
                                    </p:animEffect>
                                  </p:childTnLst>
                                </p:cTn>
                              </p:par>
                              <p:par>
                                <p:cTn fill="hold" nodeType="withEffect" presetClass="entr" presetID="10" presetSubtype="0">
                                  <p:stCondLst>
                                    <p:cond delay="0"/>
                                  </p:stCondLst>
                                  <p:childTnLst>
                                    <p:set>
                                      <p:cBhvr>
                                        <p:cTn dur="1" fill="hold">
                                          <p:stCondLst>
                                            <p:cond delay="0"/>
                                          </p:stCondLst>
                                        </p:cTn>
                                        <p:tgtEl>
                                          <p:spTgt spid="733"/>
                                        </p:tgtEl>
                                        <p:attrNameLst>
                                          <p:attrName>style.visibility</p:attrName>
                                        </p:attrNameLst>
                                      </p:cBhvr>
                                      <p:to>
                                        <p:strVal val="visible"/>
                                      </p:to>
                                    </p:set>
                                    <p:animEffect filter="fade" transition="in">
                                      <p:cBhvr>
                                        <p:cTn dur="1000"/>
                                        <p:tgtEl>
                                          <p:spTgt spid="733"/>
                                        </p:tgtEl>
                                      </p:cBhvr>
                                    </p:animEffect>
                                  </p:childTnLst>
                                </p:cTn>
                              </p:par>
                              <p:par>
                                <p:cTn fill="hold" nodeType="withEffect" presetClass="entr" presetID="10" presetSubtype="0">
                                  <p:stCondLst>
                                    <p:cond delay="0"/>
                                  </p:stCondLst>
                                  <p:childTnLst>
                                    <p:set>
                                      <p:cBhvr>
                                        <p:cTn dur="1" fill="hold">
                                          <p:stCondLst>
                                            <p:cond delay="0"/>
                                          </p:stCondLst>
                                        </p:cTn>
                                        <p:tgtEl>
                                          <p:spTgt spid="734"/>
                                        </p:tgtEl>
                                        <p:attrNameLst>
                                          <p:attrName>style.visibility</p:attrName>
                                        </p:attrNameLst>
                                      </p:cBhvr>
                                      <p:to>
                                        <p:strVal val="visible"/>
                                      </p:to>
                                    </p:set>
                                    <p:animEffect filter="fade" transition="in">
                                      <p:cBhvr>
                                        <p:cTn dur="1000"/>
                                        <p:tgtEl>
                                          <p:spTgt spid="7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55"/>
          <p:cNvSpPr txBox="1"/>
          <p:nvPr/>
        </p:nvSpPr>
        <p:spPr>
          <a:xfrm>
            <a:off x="0" y="1014099"/>
            <a:ext cx="9144000" cy="17310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5400"/>
              <a:buFont typeface="Arial"/>
              <a:buNone/>
            </a:pPr>
            <a:r>
              <a:rPr b="0" i="0" lang="en" sz="5400" u="none" cap="none" strike="noStrike">
                <a:solidFill>
                  <a:srgbClr val="C00000"/>
                </a:solidFill>
                <a:latin typeface="Arial"/>
                <a:ea typeface="Arial"/>
                <a:cs typeface="Arial"/>
                <a:sym typeface="Arial"/>
              </a:rPr>
              <a:t>Is it important to set </a:t>
            </a:r>
            <a:br>
              <a:rPr b="0" i="0" lang="en" sz="5400" u="none" cap="none" strike="noStrike">
                <a:solidFill>
                  <a:srgbClr val="C00000"/>
                </a:solidFill>
                <a:latin typeface="Arial"/>
                <a:ea typeface="Arial"/>
                <a:cs typeface="Arial"/>
                <a:sym typeface="Arial"/>
              </a:rPr>
            </a:br>
            <a:r>
              <a:rPr b="0" i="0" lang="en" sz="5400" u="none" cap="none" strike="noStrike">
                <a:solidFill>
                  <a:srgbClr val="C00000"/>
                </a:solidFill>
                <a:latin typeface="Arial"/>
                <a:ea typeface="Arial"/>
                <a:cs typeface="Arial"/>
                <a:sym typeface="Arial"/>
              </a:rPr>
              <a:t>time aside for Chapter Strategy &amp; Planning?</a:t>
            </a:r>
            <a:endParaRPr b="0" i="0" sz="1100" u="none" cap="none" strike="noStrike">
              <a:solidFill>
                <a:srgbClr val="000000"/>
              </a:solidFill>
              <a:latin typeface="Arial"/>
              <a:ea typeface="Arial"/>
              <a:cs typeface="Arial"/>
              <a:sym typeface="Arial"/>
            </a:endParaRPr>
          </a:p>
        </p:txBody>
      </p:sp>
      <p:pic>
        <p:nvPicPr>
          <p:cNvPr id="742" name="Google Shape;742;p55"/>
          <p:cNvPicPr preferRelativeResize="0"/>
          <p:nvPr/>
        </p:nvPicPr>
        <p:blipFill rotWithShape="1">
          <a:blip r:embed="rId3">
            <a:alphaModFix/>
          </a:blip>
          <a:srcRect b="0" l="0" r="0" t="0"/>
          <a:stretch/>
        </p:blipFill>
        <p:spPr>
          <a:xfrm>
            <a:off x="7947827" y="4470650"/>
            <a:ext cx="1196174" cy="672851"/>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p56"/>
          <p:cNvSpPr txBox="1"/>
          <p:nvPr/>
        </p:nvSpPr>
        <p:spPr>
          <a:xfrm>
            <a:off x="0" y="145855"/>
            <a:ext cx="9144000" cy="9003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5400"/>
              <a:buFont typeface="Arial"/>
              <a:buNone/>
            </a:pPr>
            <a:r>
              <a:rPr b="0" i="0" lang="en" sz="4500" u="none" cap="none" strike="noStrike">
                <a:solidFill>
                  <a:srgbClr val="C00000"/>
                </a:solidFill>
                <a:latin typeface="Arial"/>
                <a:ea typeface="Arial"/>
                <a:cs typeface="Arial"/>
                <a:sym typeface="Arial"/>
              </a:rPr>
              <a:t>Chapter Success Team Meetings</a:t>
            </a:r>
            <a:endParaRPr b="0" i="0" sz="4500" u="none" cap="none" strike="noStrike">
              <a:solidFill>
                <a:srgbClr val="000000"/>
              </a:solidFill>
              <a:latin typeface="Arial"/>
              <a:ea typeface="Arial"/>
              <a:cs typeface="Arial"/>
              <a:sym typeface="Arial"/>
            </a:endParaRPr>
          </a:p>
        </p:txBody>
      </p:sp>
      <p:sp>
        <p:nvSpPr>
          <p:cNvPr id="748" name="Google Shape;748;p56"/>
          <p:cNvSpPr txBox="1"/>
          <p:nvPr/>
        </p:nvSpPr>
        <p:spPr>
          <a:xfrm>
            <a:off x="508044" y="1509306"/>
            <a:ext cx="8127900" cy="22146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700"/>
              <a:buFont typeface="Arial"/>
              <a:buNone/>
            </a:pPr>
            <a:r>
              <a:rPr b="1" i="0" lang="en" sz="2700" u="none" cap="none" strike="noStrike">
                <a:solidFill>
                  <a:srgbClr val="7F7F7F"/>
                </a:solidFill>
                <a:latin typeface="Arial"/>
                <a:ea typeface="Arial"/>
                <a:cs typeface="Arial"/>
                <a:sym typeface="Arial"/>
              </a:rPr>
              <a:t>Monthly Meeting which includes the following team members:</a:t>
            </a:r>
            <a:endParaRPr b="1" i="0" sz="2700" u="none" cap="none" strike="noStrike">
              <a:solidFill>
                <a:srgbClr val="7F7F7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700"/>
              <a:buFont typeface="Arial"/>
              <a:buNone/>
            </a:pPr>
            <a:r>
              <a:t/>
            </a:r>
            <a:endParaRPr b="1" i="0" sz="1100" u="none" cap="none" strike="noStrike">
              <a:solidFill>
                <a:srgbClr val="7F7F7F"/>
              </a:solidFill>
              <a:latin typeface="Arial"/>
              <a:ea typeface="Arial"/>
              <a:cs typeface="Arial"/>
              <a:sym typeface="Arial"/>
            </a:endParaRPr>
          </a:p>
          <a:p>
            <a:pPr indent="-336550" lvl="0" marL="2400300" marR="0" rtl="0" algn="l">
              <a:lnSpc>
                <a:spcPct val="100000"/>
              </a:lnSpc>
              <a:spcBef>
                <a:spcPts val="0"/>
              </a:spcBef>
              <a:spcAft>
                <a:spcPts val="0"/>
              </a:spcAft>
              <a:buClr>
                <a:srgbClr val="7F7F7F"/>
              </a:buClr>
              <a:buSzPts val="2700"/>
              <a:buFont typeface="Arial"/>
              <a:buAutoNum type="arabicPeriod"/>
            </a:pPr>
            <a:r>
              <a:rPr b="1" i="0" lang="en" sz="2700" u="none" cap="none" strike="noStrike">
                <a:solidFill>
                  <a:srgbClr val="7F7F7F"/>
                </a:solidFill>
                <a:latin typeface="Arial"/>
                <a:ea typeface="Arial"/>
                <a:cs typeface="Arial"/>
                <a:sym typeface="Arial"/>
              </a:rPr>
              <a:t>Leadership Team</a:t>
            </a:r>
            <a:endParaRPr b="1" i="0" sz="2700" u="none" cap="none" strike="noStrike">
              <a:solidFill>
                <a:srgbClr val="7F7F7F"/>
              </a:solidFill>
              <a:latin typeface="Arial"/>
              <a:ea typeface="Arial"/>
              <a:cs typeface="Arial"/>
              <a:sym typeface="Arial"/>
            </a:endParaRPr>
          </a:p>
          <a:p>
            <a:pPr indent="-336550" lvl="0" marL="2400300" marR="0" rtl="0" algn="l">
              <a:lnSpc>
                <a:spcPct val="100000"/>
              </a:lnSpc>
              <a:spcBef>
                <a:spcPts val="0"/>
              </a:spcBef>
              <a:spcAft>
                <a:spcPts val="0"/>
              </a:spcAft>
              <a:buClr>
                <a:srgbClr val="7F7F7F"/>
              </a:buClr>
              <a:buSzPts val="2700"/>
              <a:buFont typeface="Arial"/>
              <a:buAutoNum type="arabicPeriod"/>
            </a:pPr>
            <a:r>
              <a:rPr b="1" i="0" lang="en" sz="2700" u="none" cap="none" strike="noStrike">
                <a:solidFill>
                  <a:srgbClr val="7F7F7F"/>
                </a:solidFill>
                <a:latin typeface="Arial"/>
                <a:ea typeface="Arial"/>
                <a:cs typeface="Arial"/>
                <a:sym typeface="Arial"/>
              </a:rPr>
              <a:t>Membership Committee</a:t>
            </a:r>
            <a:endParaRPr b="1" i="0" sz="2700" u="none" cap="none" strike="noStrike">
              <a:solidFill>
                <a:srgbClr val="7F7F7F"/>
              </a:solidFill>
              <a:latin typeface="Arial"/>
              <a:ea typeface="Arial"/>
              <a:cs typeface="Arial"/>
              <a:sym typeface="Arial"/>
            </a:endParaRPr>
          </a:p>
          <a:p>
            <a:pPr indent="-336550" lvl="0" marL="2400300" marR="0" rtl="0" algn="l">
              <a:lnSpc>
                <a:spcPct val="100000"/>
              </a:lnSpc>
              <a:spcBef>
                <a:spcPts val="0"/>
              </a:spcBef>
              <a:spcAft>
                <a:spcPts val="0"/>
              </a:spcAft>
              <a:buClr>
                <a:srgbClr val="7F7F7F"/>
              </a:buClr>
              <a:buSzPts val="2700"/>
              <a:buFont typeface="Arial"/>
              <a:buAutoNum type="arabicPeriod"/>
            </a:pPr>
            <a:r>
              <a:rPr b="1" i="0" lang="en" sz="2700" u="none" cap="none" strike="noStrike">
                <a:solidFill>
                  <a:srgbClr val="7F7F7F"/>
                </a:solidFill>
                <a:latin typeface="Arial"/>
                <a:ea typeface="Arial"/>
                <a:cs typeface="Arial"/>
                <a:sym typeface="Arial"/>
              </a:rPr>
              <a:t>Coordinators</a:t>
            </a:r>
            <a:endParaRPr b="1" i="0" sz="2700" u="none" cap="none" strike="noStrike">
              <a:solidFill>
                <a:srgbClr val="7F7F7F"/>
              </a:solidFill>
              <a:latin typeface="Arial"/>
              <a:ea typeface="Arial"/>
              <a:cs typeface="Arial"/>
              <a:sym typeface="Arial"/>
            </a:endParaRPr>
          </a:p>
          <a:p>
            <a:pPr indent="-336550" lvl="0" marL="2400300" marR="0" rtl="0" algn="l">
              <a:lnSpc>
                <a:spcPct val="100000"/>
              </a:lnSpc>
              <a:spcBef>
                <a:spcPts val="0"/>
              </a:spcBef>
              <a:spcAft>
                <a:spcPts val="0"/>
              </a:spcAft>
              <a:buClr>
                <a:srgbClr val="7F7F7F"/>
              </a:buClr>
              <a:buSzPts val="2700"/>
              <a:buFont typeface="Arial"/>
              <a:buAutoNum type="arabicPeriod"/>
            </a:pPr>
            <a:r>
              <a:rPr b="1" i="0" lang="en" sz="2700" u="none" cap="none" strike="noStrike">
                <a:solidFill>
                  <a:srgbClr val="7F7F7F"/>
                </a:solidFill>
                <a:latin typeface="Arial"/>
                <a:ea typeface="Arial"/>
                <a:cs typeface="Arial"/>
                <a:sym typeface="Arial"/>
              </a:rPr>
              <a:t>AD/DC Support Team Member </a:t>
            </a:r>
            <a:endParaRPr b="1" i="0" sz="2700" u="none" cap="none" strike="noStrike">
              <a:solidFill>
                <a:srgbClr val="7F7F7F"/>
              </a:solidFill>
              <a:latin typeface="Arial"/>
              <a:ea typeface="Arial"/>
              <a:cs typeface="Arial"/>
              <a:sym typeface="Arial"/>
            </a:endParaRPr>
          </a:p>
          <a:p>
            <a:pPr indent="0" lvl="0" marL="457200" marR="0" rtl="0" algn="l">
              <a:lnSpc>
                <a:spcPct val="100000"/>
              </a:lnSpc>
              <a:spcBef>
                <a:spcPts val="0"/>
              </a:spcBef>
              <a:spcAft>
                <a:spcPts val="0"/>
              </a:spcAft>
              <a:buNone/>
            </a:pPr>
            <a:r>
              <a:rPr b="1" lang="en" sz="2700">
                <a:solidFill>
                  <a:srgbClr val="7F7F7F"/>
                </a:solidFill>
              </a:rPr>
              <a:t>                                 </a:t>
            </a:r>
            <a:r>
              <a:rPr b="1" lang="en" sz="2100">
                <a:solidFill>
                  <a:srgbClr val="7F7F7F"/>
                </a:solidFill>
              </a:rPr>
              <a:t>(if possible)</a:t>
            </a:r>
            <a:r>
              <a:rPr b="1" lang="en" sz="2700">
                <a:solidFill>
                  <a:srgbClr val="7F7F7F"/>
                </a:solidFill>
              </a:rPr>
              <a:t> </a:t>
            </a:r>
            <a:endParaRPr b="1" i="0" sz="2700" u="none" cap="none" strike="noStrike">
              <a:solidFill>
                <a:srgbClr val="7F7F7F"/>
              </a:solidFill>
              <a:latin typeface="Arial"/>
              <a:ea typeface="Arial"/>
              <a:cs typeface="Arial"/>
              <a:sym typeface="Arial"/>
            </a:endParaRPr>
          </a:p>
        </p:txBody>
      </p:sp>
      <p:pic>
        <p:nvPicPr>
          <p:cNvPr id="749" name="Google Shape;749;p56"/>
          <p:cNvPicPr preferRelativeResize="0"/>
          <p:nvPr/>
        </p:nvPicPr>
        <p:blipFill rotWithShape="1">
          <a:blip r:embed="rId3">
            <a:alphaModFix/>
          </a:blip>
          <a:srcRect b="0" l="0" r="0" t="0"/>
          <a:stretch/>
        </p:blipFill>
        <p:spPr>
          <a:xfrm>
            <a:off x="7947827" y="4470650"/>
            <a:ext cx="1196174" cy="6728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8">
                                            <p:txEl>
                                              <p:pRg end="0" st="0"/>
                                            </p:txEl>
                                          </p:spTgt>
                                        </p:tgtEl>
                                        <p:attrNameLst>
                                          <p:attrName>style.visibility</p:attrName>
                                        </p:attrNameLst>
                                      </p:cBhvr>
                                      <p:to>
                                        <p:strVal val="visible"/>
                                      </p:to>
                                    </p:set>
                                    <p:animEffect filter="fade" transition="in">
                                      <p:cBhvr>
                                        <p:cTn dur="1000"/>
                                        <p:tgtEl>
                                          <p:spTgt spid="74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8">
                                            <p:txEl>
                                              <p:pRg end="1" st="1"/>
                                            </p:txEl>
                                          </p:spTgt>
                                        </p:tgtEl>
                                        <p:attrNameLst>
                                          <p:attrName>style.visibility</p:attrName>
                                        </p:attrNameLst>
                                      </p:cBhvr>
                                      <p:to>
                                        <p:strVal val="visible"/>
                                      </p:to>
                                    </p:set>
                                    <p:animEffect filter="fade" transition="in">
                                      <p:cBhvr>
                                        <p:cTn dur="1000"/>
                                        <p:tgtEl>
                                          <p:spTgt spid="74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8">
                                            <p:txEl>
                                              <p:pRg end="2" st="2"/>
                                            </p:txEl>
                                          </p:spTgt>
                                        </p:tgtEl>
                                        <p:attrNameLst>
                                          <p:attrName>style.visibility</p:attrName>
                                        </p:attrNameLst>
                                      </p:cBhvr>
                                      <p:to>
                                        <p:strVal val="visible"/>
                                      </p:to>
                                    </p:set>
                                    <p:animEffect filter="fade" transition="in">
                                      <p:cBhvr>
                                        <p:cTn dur="1000"/>
                                        <p:tgtEl>
                                          <p:spTgt spid="74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8">
                                            <p:txEl>
                                              <p:pRg end="3" st="3"/>
                                            </p:txEl>
                                          </p:spTgt>
                                        </p:tgtEl>
                                        <p:attrNameLst>
                                          <p:attrName>style.visibility</p:attrName>
                                        </p:attrNameLst>
                                      </p:cBhvr>
                                      <p:to>
                                        <p:strVal val="visible"/>
                                      </p:to>
                                    </p:set>
                                    <p:animEffect filter="fade" transition="in">
                                      <p:cBhvr>
                                        <p:cTn dur="1000"/>
                                        <p:tgtEl>
                                          <p:spTgt spid="74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8">
                                            <p:txEl>
                                              <p:pRg end="4" st="4"/>
                                            </p:txEl>
                                          </p:spTgt>
                                        </p:tgtEl>
                                        <p:attrNameLst>
                                          <p:attrName>style.visibility</p:attrName>
                                        </p:attrNameLst>
                                      </p:cBhvr>
                                      <p:to>
                                        <p:strVal val="visible"/>
                                      </p:to>
                                    </p:set>
                                    <p:animEffect filter="fade" transition="in">
                                      <p:cBhvr>
                                        <p:cTn dur="1000"/>
                                        <p:tgtEl>
                                          <p:spTgt spid="74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8">
                                            <p:txEl>
                                              <p:pRg end="5" st="5"/>
                                            </p:txEl>
                                          </p:spTgt>
                                        </p:tgtEl>
                                        <p:attrNameLst>
                                          <p:attrName>style.visibility</p:attrName>
                                        </p:attrNameLst>
                                      </p:cBhvr>
                                      <p:to>
                                        <p:strVal val="visible"/>
                                      </p:to>
                                    </p:set>
                                    <p:animEffect filter="fade" transition="in">
                                      <p:cBhvr>
                                        <p:cTn dur="1000"/>
                                        <p:tgtEl>
                                          <p:spTgt spid="74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8">
                                            <p:txEl>
                                              <p:pRg end="6" st="6"/>
                                            </p:txEl>
                                          </p:spTgt>
                                        </p:tgtEl>
                                        <p:attrNameLst>
                                          <p:attrName>style.visibility</p:attrName>
                                        </p:attrNameLst>
                                      </p:cBhvr>
                                      <p:to>
                                        <p:strVal val="visible"/>
                                      </p:to>
                                    </p:set>
                                    <p:animEffect filter="fade" transition="in">
                                      <p:cBhvr>
                                        <p:cTn dur="1000"/>
                                        <p:tgtEl>
                                          <p:spTgt spid="748">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53" name="Shape 753"/>
        <p:cNvGrpSpPr/>
        <p:nvPr/>
      </p:nvGrpSpPr>
      <p:grpSpPr>
        <a:xfrm>
          <a:off x="0" y="0"/>
          <a:ext cx="0" cy="0"/>
          <a:chOff x="0" y="0"/>
          <a:chExt cx="0" cy="0"/>
        </a:xfrm>
      </p:grpSpPr>
      <p:sp>
        <p:nvSpPr>
          <p:cNvPr id="754" name="Google Shape;754;p57"/>
          <p:cNvSpPr txBox="1"/>
          <p:nvPr/>
        </p:nvSpPr>
        <p:spPr>
          <a:xfrm>
            <a:off x="-50" y="220605"/>
            <a:ext cx="9144000" cy="9003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5400"/>
              <a:buFont typeface="Arial"/>
              <a:buNone/>
            </a:pPr>
            <a:r>
              <a:rPr b="0" i="0" lang="en" sz="4500" u="none" cap="none" strike="noStrike">
                <a:solidFill>
                  <a:srgbClr val="C00000"/>
                </a:solidFill>
                <a:latin typeface="Arial"/>
                <a:ea typeface="Arial"/>
                <a:cs typeface="Arial"/>
                <a:sym typeface="Arial"/>
              </a:rPr>
              <a:t>Communication with Directors</a:t>
            </a:r>
            <a:endParaRPr b="0" i="0" sz="4500" u="none" cap="none" strike="noStrike">
              <a:solidFill>
                <a:srgbClr val="000000"/>
              </a:solidFill>
              <a:latin typeface="Arial"/>
              <a:ea typeface="Arial"/>
              <a:cs typeface="Arial"/>
              <a:sym typeface="Arial"/>
            </a:endParaRPr>
          </a:p>
        </p:txBody>
      </p:sp>
      <p:sp>
        <p:nvSpPr>
          <p:cNvPr id="755" name="Google Shape;755;p57"/>
          <p:cNvSpPr txBox="1"/>
          <p:nvPr/>
        </p:nvSpPr>
        <p:spPr>
          <a:xfrm>
            <a:off x="508044" y="1405881"/>
            <a:ext cx="8127900" cy="22146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700"/>
              <a:buFont typeface="Arial"/>
              <a:buNone/>
            </a:pPr>
            <a:r>
              <a:rPr b="1" i="0" lang="en" sz="2700" u="none" cap="none" strike="noStrike">
                <a:solidFill>
                  <a:srgbClr val="7F7F7F"/>
                </a:solidFill>
                <a:latin typeface="Arial"/>
                <a:ea typeface="Arial"/>
                <a:cs typeface="Arial"/>
                <a:sym typeface="Arial"/>
              </a:rPr>
              <a:t>This is key for the Leadership Team to connect with your directors as a resource:</a:t>
            </a:r>
            <a:endParaRPr b="1" i="0" sz="2700" u="none" cap="none" strike="noStrike">
              <a:solidFill>
                <a:srgbClr val="7F7F7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700"/>
              <a:buFont typeface="Arial"/>
              <a:buNone/>
            </a:pPr>
            <a:r>
              <a:t/>
            </a:r>
            <a:endParaRPr b="1" i="0" sz="1100" u="none" cap="none" strike="noStrike">
              <a:solidFill>
                <a:srgbClr val="7F7F7F"/>
              </a:solidFill>
              <a:latin typeface="Arial"/>
              <a:ea typeface="Arial"/>
              <a:cs typeface="Arial"/>
              <a:sym typeface="Arial"/>
            </a:endParaRPr>
          </a:p>
          <a:p>
            <a:pPr indent="-336550" lvl="0" marL="1028700" marR="0" rtl="0" algn="l">
              <a:lnSpc>
                <a:spcPct val="100000"/>
              </a:lnSpc>
              <a:spcBef>
                <a:spcPts val="0"/>
              </a:spcBef>
              <a:spcAft>
                <a:spcPts val="0"/>
              </a:spcAft>
              <a:buClr>
                <a:srgbClr val="7F7F7F"/>
              </a:buClr>
              <a:buSzPts val="2700"/>
              <a:buFont typeface="Arial"/>
              <a:buAutoNum type="arabicPeriod"/>
            </a:pPr>
            <a:r>
              <a:rPr b="1" i="0" lang="en" sz="2700" u="none" cap="none" strike="noStrike">
                <a:solidFill>
                  <a:srgbClr val="7F7F7F"/>
                </a:solidFill>
                <a:latin typeface="Arial"/>
                <a:ea typeface="Arial"/>
                <a:cs typeface="Arial"/>
                <a:sym typeface="Arial"/>
              </a:rPr>
              <a:t>After the meeting day of Director Visit.</a:t>
            </a:r>
            <a:endParaRPr b="1" i="0" sz="2700" u="none" cap="none" strike="noStrike">
              <a:solidFill>
                <a:srgbClr val="7F7F7F"/>
              </a:solidFill>
              <a:latin typeface="Arial"/>
              <a:ea typeface="Arial"/>
              <a:cs typeface="Arial"/>
              <a:sym typeface="Arial"/>
            </a:endParaRPr>
          </a:p>
          <a:p>
            <a:pPr indent="-336550" lvl="0" marL="1028700" marR="0" rtl="0" algn="l">
              <a:lnSpc>
                <a:spcPct val="100000"/>
              </a:lnSpc>
              <a:spcBef>
                <a:spcPts val="0"/>
              </a:spcBef>
              <a:spcAft>
                <a:spcPts val="0"/>
              </a:spcAft>
              <a:buClr>
                <a:srgbClr val="7F7F7F"/>
              </a:buClr>
              <a:buSzPts val="2700"/>
              <a:buFont typeface="Arial"/>
              <a:buAutoNum type="arabicPeriod"/>
            </a:pPr>
            <a:r>
              <a:rPr b="1" i="0" lang="en" sz="2700" u="none" cap="none" strike="noStrike">
                <a:solidFill>
                  <a:srgbClr val="7F7F7F"/>
                </a:solidFill>
                <a:latin typeface="Arial"/>
                <a:ea typeface="Arial"/>
                <a:cs typeface="Arial"/>
                <a:sym typeface="Arial"/>
              </a:rPr>
              <a:t>Via weekly calls, texts and/or WhatsApp</a:t>
            </a:r>
            <a:endParaRPr b="1" i="0" sz="2700" u="none" cap="none" strike="noStrike">
              <a:solidFill>
                <a:srgbClr val="7F7F7F"/>
              </a:solidFill>
              <a:latin typeface="Arial"/>
              <a:ea typeface="Arial"/>
              <a:cs typeface="Arial"/>
              <a:sym typeface="Arial"/>
            </a:endParaRPr>
          </a:p>
          <a:p>
            <a:pPr indent="-336550" lvl="0" marL="1028700" marR="0" rtl="0" algn="l">
              <a:lnSpc>
                <a:spcPct val="100000"/>
              </a:lnSpc>
              <a:spcBef>
                <a:spcPts val="0"/>
              </a:spcBef>
              <a:spcAft>
                <a:spcPts val="0"/>
              </a:spcAft>
              <a:buClr>
                <a:srgbClr val="7F7F7F"/>
              </a:buClr>
              <a:buSzPts val="2700"/>
              <a:buFont typeface="Arial"/>
              <a:buAutoNum type="arabicPeriod"/>
            </a:pPr>
            <a:r>
              <a:rPr b="1" i="0" lang="en" sz="2700" u="none" cap="none" strike="noStrike">
                <a:solidFill>
                  <a:srgbClr val="7F7F7F"/>
                </a:solidFill>
                <a:latin typeface="Arial"/>
                <a:ea typeface="Arial"/>
                <a:cs typeface="Arial"/>
                <a:sym typeface="Arial"/>
              </a:rPr>
              <a:t>Whenever a major situation arises </a:t>
            </a:r>
            <a:endParaRPr b="1" i="0" sz="2700" u="none" cap="none" strike="noStrike">
              <a:solidFill>
                <a:srgbClr val="7F7F7F"/>
              </a:solidFill>
              <a:latin typeface="Arial"/>
              <a:ea typeface="Arial"/>
              <a:cs typeface="Arial"/>
              <a:sym typeface="Arial"/>
            </a:endParaRPr>
          </a:p>
        </p:txBody>
      </p:sp>
      <p:pic>
        <p:nvPicPr>
          <p:cNvPr id="756" name="Google Shape;756;p57"/>
          <p:cNvPicPr preferRelativeResize="0"/>
          <p:nvPr/>
        </p:nvPicPr>
        <p:blipFill rotWithShape="1">
          <a:blip r:embed="rId3">
            <a:alphaModFix/>
          </a:blip>
          <a:srcRect b="0" l="0" r="0" t="0"/>
          <a:stretch/>
        </p:blipFill>
        <p:spPr>
          <a:xfrm>
            <a:off x="7947827" y="4470650"/>
            <a:ext cx="1196174" cy="6728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5">
                                            <p:txEl>
                                              <p:pRg end="0" st="0"/>
                                            </p:txEl>
                                          </p:spTgt>
                                        </p:tgtEl>
                                        <p:attrNameLst>
                                          <p:attrName>style.visibility</p:attrName>
                                        </p:attrNameLst>
                                      </p:cBhvr>
                                      <p:to>
                                        <p:strVal val="visible"/>
                                      </p:to>
                                    </p:set>
                                    <p:animEffect filter="fade" transition="in">
                                      <p:cBhvr>
                                        <p:cTn dur="1000"/>
                                        <p:tgtEl>
                                          <p:spTgt spid="75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5">
                                            <p:txEl>
                                              <p:pRg end="1" st="1"/>
                                            </p:txEl>
                                          </p:spTgt>
                                        </p:tgtEl>
                                        <p:attrNameLst>
                                          <p:attrName>style.visibility</p:attrName>
                                        </p:attrNameLst>
                                      </p:cBhvr>
                                      <p:to>
                                        <p:strVal val="visible"/>
                                      </p:to>
                                    </p:set>
                                    <p:animEffect filter="fade" transition="in">
                                      <p:cBhvr>
                                        <p:cTn dur="1000"/>
                                        <p:tgtEl>
                                          <p:spTgt spid="75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5">
                                            <p:txEl>
                                              <p:pRg end="2" st="2"/>
                                            </p:txEl>
                                          </p:spTgt>
                                        </p:tgtEl>
                                        <p:attrNameLst>
                                          <p:attrName>style.visibility</p:attrName>
                                        </p:attrNameLst>
                                      </p:cBhvr>
                                      <p:to>
                                        <p:strVal val="visible"/>
                                      </p:to>
                                    </p:set>
                                    <p:animEffect filter="fade" transition="in">
                                      <p:cBhvr>
                                        <p:cTn dur="1000"/>
                                        <p:tgtEl>
                                          <p:spTgt spid="75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5">
                                            <p:txEl>
                                              <p:pRg end="3" st="3"/>
                                            </p:txEl>
                                          </p:spTgt>
                                        </p:tgtEl>
                                        <p:attrNameLst>
                                          <p:attrName>style.visibility</p:attrName>
                                        </p:attrNameLst>
                                      </p:cBhvr>
                                      <p:to>
                                        <p:strVal val="visible"/>
                                      </p:to>
                                    </p:set>
                                    <p:animEffect filter="fade" transition="in">
                                      <p:cBhvr>
                                        <p:cTn dur="1000"/>
                                        <p:tgtEl>
                                          <p:spTgt spid="75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5">
                                            <p:txEl>
                                              <p:pRg end="4" st="4"/>
                                            </p:txEl>
                                          </p:spTgt>
                                        </p:tgtEl>
                                        <p:attrNameLst>
                                          <p:attrName>style.visibility</p:attrName>
                                        </p:attrNameLst>
                                      </p:cBhvr>
                                      <p:to>
                                        <p:strVal val="visible"/>
                                      </p:to>
                                    </p:set>
                                    <p:animEffect filter="fade" transition="in">
                                      <p:cBhvr>
                                        <p:cTn dur="1000"/>
                                        <p:tgtEl>
                                          <p:spTgt spid="755">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g37b27625be5_0_0"/>
          <p:cNvSpPr txBox="1"/>
          <p:nvPr>
            <p:ph type="title"/>
          </p:nvPr>
        </p:nvSpPr>
        <p:spPr>
          <a:xfrm>
            <a:off x="424170" y="4860"/>
            <a:ext cx="8376600" cy="792000"/>
          </a:xfrm>
          <a:prstGeom prst="rect">
            <a:avLst/>
          </a:prstGeom>
        </p:spPr>
        <p:txBody>
          <a:bodyPr anchorCtr="0" anchor="ctr" bIns="0" lIns="0" spcFirstLastPara="1" rIns="0" wrap="square" tIns="0">
            <a:noAutofit/>
          </a:bodyPr>
          <a:lstStyle/>
          <a:p>
            <a:pPr indent="0" lvl="0" marL="0" rtl="0" algn="ctr">
              <a:spcBef>
                <a:spcPts val="0"/>
              </a:spcBef>
              <a:spcAft>
                <a:spcPts val="0"/>
              </a:spcAft>
              <a:buClr>
                <a:schemeClr val="dk1"/>
              </a:buClr>
              <a:buSzPts val="3600"/>
              <a:buFont typeface="Arial"/>
              <a:buNone/>
            </a:pPr>
            <a:r>
              <a:rPr b="1" lang="en" sz="3600">
                <a:solidFill>
                  <a:srgbClr val="CC0000"/>
                </a:solidFill>
              </a:rPr>
              <a:t>CHAPTER SUCCESS MEETING</a:t>
            </a:r>
            <a:endParaRPr/>
          </a:p>
        </p:txBody>
      </p:sp>
      <p:sp>
        <p:nvSpPr>
          <p:cNvPr id="762" name="Google Shape;762;g37b27625be5_0_0"/>
          <p:cNvSpPr txBox="1"/>
          <p:nvPr>
            <p:ph idx="1" type="subTitle"/>
          </p:nvPr>
        </p:nvSpPr>
        <p:spPr>
          <a:xfrm>
            <a:off x="423630" y="797040"/>
            <a:ext cx="8376900" cy="3389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2000"/>
              <a:t>President </a:t>
            </a:r>
            <a:r>
              <a:rPr lang="en" sz="2000"/>
              <a:t>responsibility</a:t>
            </a:r>
            <a:r>
              <a:rPr lang="en" sz="2000"/>
              <a:t> to submit Chapter Success Meeting report to </a:t>
            </a:r>
            <a:r>
              <a:rPr lang="en" sz="2000"/>
              <a:t>Executive</a:t>
            </a:r>
            <a:r>
              <a:rPr lang="en" sz="2000"/>
              <a:t> D</a:t>
            </a:r>
            <a:r>
              <a:rPr lang="en" sz="2000"/>
              <a:t>irector every month</a:t>
            </a:r>
            <a:endParaRPr sz="2000"/>
          </a:p>
          <a:p>
            <a:pPr indent="0" lvl="0" marL="0" rtl="0" algn="ctr">
              <a:spcBef>
                <a:spcPts val="0"/>
              </a:spcBef>
              <a:spcAft>
                <a:spcPts val="0"/>
              </a:spcAft>
              <a:buNone/>
            </a:pPr>
            <a:r>
              <a:t/>
            </a:r>
            <a:endParaRPr sz="2000"/>
          </a:p>
          <a:p>
            <a:pPr indent="0" lvl="0" marL="0" rtl="0" algn="ctr">
              <a:spcBef>
                <a:spcPts val="0"/>
              </a:spcBef>
              <a:spcAft>
                <a:spcPts val="0"/>
              </a:spcAft>
              <a:buNone/>
            </a:pPr>
            <a:r>
              <a:t/>
            </a:r>
            <a:endParaRPr sz="2000">
              <a:solidFill>
                <a:srgbClr val="CC0000"/>
              </a:solidFill>
            </a:endParaRPr>
          </a:p>
          <a:p>
            <a:pPr indent="0" lvl="0" marL="0" rtl="0" algn="ctr">
              <a:spcBef>
                <a:spcPts val="0"/>
              </a:spcBef>
              <a:spcAft>
                <a:spcPts val="0"/>
              </a:spcAft>
              <a:buNone/>
            </a:pPr>
            <a:r>
              <a:rPr lang="en" sz="2000">
                <a:solidFill>
                  <a:srgbClr val="CC0000"/>
                </a:solidFill>
              </a:rPr>
              <a:t>Lannie@BNISouthCentralIN.com</a:t>
            </a:r>
            <a:r>
              <a:rPr lang="en" sz="2000">
                <a:solidFill>
                  <a:srgbClr val="CC0000"/>
                </a:solidFill>
              </a:rPr>
              <a:t> </a:t>
            </a:r>
            <a:endParaRPr sz="2000">
              <a:solidFill>
                <a:srgbClr val="CC000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58"/>
          <p:cNvSpPr/>
          <p:nvPr/>
        </p:nvSpPr>
        <p:spPr>
          <a:xfrm>
            <a:off x="404640" y="883080"/>
            <a:ext cx="8099400" cy="1341000"/>
          </a:xfrm>
          <a:prstGeom prst="rect">
            <a:avLst/>
          </a:prstGeom>
          <a:noFill/>
          <a:ln>
            <a:noFill/>
          </a:ln>
        </p:spPr>
        <p:txBody>
          <a:bodyPr anchorCtr="0" anchor="t" bIns="91425" lIns="91425" spcFirstLastPara="1" rIns="91425" wrap="square" tIns="91425">
            <a:noAutofit/>
          </a:bodyPr>
          <a:lstStyle/>
          <a:p>
            <a:pPr indent="0" lvl="0" marL="18288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18288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18288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18288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8" name="Google Shape;768;p58"/>
          <p:cNvSpPr txBox="1"/>
          <p:nvPr/>
        </p:nvSpPr>
        <p:spPr>
          <a:xfrm>
            <a:off x="457200" y="205200"/>
            <a:ext cx="8229300" cy="858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600"/>
              <a:buFont typeface="Arial"/>
              <a:buNone/>
            </a:pPr>
            <a:r>
              <a:rPr b="1" i="0" lang="en" sz="3600" u="none" cap="none" strike="noStrike">
                <a:solidFill>
                  <a:srgbClr val="CC0000"/>
                </a:solidFill>
                <a:latin typeface="Arial"/>
                <a:ea typeface="Arial"/>
                <a:cs typeface="Arial"/>
                <a:sym typeface="Arial"/>
              </a:rPr>
              <a:t>CHAPTER SUCCESS MEETING</a:t>
            </a:r>
            <a:endParaRPr b="0" i="0" sz="3600" u="none" cap="none" strike="noStrike">
              <a:solidFill>
                <a:srgbClr val="000000"/>
              </a:solidFill>
              <a:latin typeface="Arial"/>
              <a:ea typeface="Arial"/>
              <a:cs typeface="Arial"/>
              <a:sym typeface="Arial"/>
            </a:endParaRPr>
          </a:p>
        </p:txBody>
      </p:sp>
      <p:pic>
        <p:nvPicPr>
          <p:cNvPr id="769" name="Google Shape;769;p58"/>
          <p:cNvPicPr preferRelativeResize="0"/>
          <p:nvPr/>
        </p:nvPicPr>
        <p:blipFill rotWithShape="1">
          <a:blip r:embed="rId3">
            <a:alphaModFix/>
          </a:blip>
          <a:srcRect b="0" l="0" r="0" t="0"/>
          <a:stretch/>
        </p:blipFill>
        <p:spPr>
          <a:xfrm>
            <a:off x="640080" y="1196640"/>
            <a:ext cx="7498081" cy="34668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p59"/>
          <p:cNvSpPr/>
          <p:nvPr/>
        </p:nvSpPr>
        <p:spPr>
          <a:xfrm>
            <a:off x="404640" y="883080"/>
            <a:ext cx="8099400" cy="1341000"/>
          </a:xfrm>
          <a:prstGeom prst="rect">
            <a:avLst/>
          </a:prstGeom>
          <a:noFill/>
          <a:ln>
            <a:noFill/>
          </a:ln>
        </p:spPr>
        <p:txBody>
          <a:bodyPr anchorCtr="0" anchor="t" bIns="91425" lIns="91425" spcFirstLastPara="1" rIns="91425" wrap="square" tIns="91425">
            <a:noAutofit/>
          </a:bodyPr>
          <a:lstStyle/>
          <a:p>
            <a:pPr indent="0" lvl="0" marL="18288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18288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18288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18288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5" name="Google Shape;775;p59"/>
          <p:cNvSpPr txBox="1"/>
          <p:nvPr/>
        </p:nvSpPr>
        <p:spPr>
          <a:xfrm>
            <a:off x="457200" y="205200"/>
            <a:ext cx="8229300" cy="858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600"/>
              <a:buFont typeface="Arial"/>
              <a:buNone/>
            </a:pPr>
            <a:r>
              <a:rPr b="1" i="0" lang="en" sz="3600" u="none" cap="none" strike="noStrike">
                <a:solidFill>
                  <a:srgbClr val="CC0000"/>
                </a:solidFill>
                <a:latin typeface="Arial"/>
                <a:ea typeface="Arial"/>
                <a:cs typeface="Arial"/>
                <a:sym typeface="Arial"/>
              </a:rPr>
              <a:t>CHAPTER SUCCESS MEETING</a:t>
            </a:r>
            <a:endParaRPr b="0" i="0" sz="3600" u="none" cap="none" strike="noStrike">
              <a:solidFill>
                <a:srgbClr val="000000"/>
              </a:solidFill>
              <a:latin typeface="Arial"/>
              <a:ea typeface="Arial"/>
              <a:cs typeface="Arial"/>
              <a:sym typeface="Arial"/>
            </a:endParaRPr>
          </a:p>
        </p:txBody>
      </p:sp>
      <p:pic>
        <p:nvPicPr>
          <p:cNvPr id="776" name="Google Shape;776;p59"/>
          <p:cNvPicPr preferRelativeResize="0"/>
          <p:nvPr/>
        </p:nvPicPr>
        <p:blipFill rotWithShape="1">
          <a:blip r:embed="rId3">
            <a:alphaModFix/>
          </a:blip>
          <a:srcRect b="0" l="0" r="0" t="0"/>
          <a:stretch/>
        </p:blipFill>
        <p:spPr>
          <a:xfrm>
            <a:off x="1059840" y="1005840"/>
            <a:ext cx="7040880" cy="393192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sp>
        <p:nvSpPr>
          <p:cNvPr id="781" name="Google Shape;781;p60"/>
          <p:cNvSpPr/>
          <p:nvPr/>
        </p:nvSpPr>
        <p:spPr>
          <a:xfrm>
            <a:off x="404640" y="883080"/>
            <a:ext cx="8099400" cy="1341000"/>
          </a:xfrm>
          <a:prstGeom prst="rect">
            <a:avLst/>
          </a:prstGeom>
          <a:noFill/>
          <a:ln>
            <a:noFill/>
          </a:ln>
        </p:spPr>
        <p:txBody>
          <a:bodyPr anchorCtr="0" anchor="t" bIns="91425" lIns="91425" spcFirstLastPara="1" rIns="91425" wrap="square" tIns="91425">
            <a:noAutofit/>
          </a:bodyPr>
          <a:lstStyle/>
          <a:p>
            <a:pPr indent="0" lvl="0" marL="18288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18288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18288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18288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2" name="Google Shape;782;p60"/>
          <p:cNvSpPr txBox="1"/>
          <p:nvPr/>
        </p:nvSpPr>
        <p:spPr>
          <a:xfrm>
            <a:off x="457200" y="205200"/>
            <a:ext cx="8229300" cy="858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600"/>
              <a:buFont typeface="Arial"/>
              <a:buNone/>
            </a:pPr>
            <a:r>
              <a:rPr b="1" i="0" lang="en" sz="3600" u="none" cap="none" strike="noStrike">
                <a:solidFill>
                  <a:srgbClr val="CC0000"/>
                </a:solidFill>
                <a:latin typeface="Arial"/>
                <a:ea typeface="Arial"/>
                <a:cs typeface="Arial"/>
                <a:sym typeface="Arial"/>
              </a:rPr>
              <a:t>CHAPTER SUCCESS MEETING</a:t>
            </a:r>
            <a:endParaRPr b="0" i="0" sz="3600" u="none" cap="none" strike="noStrike">
              <a:solidFill>
                <a:srgbClr val="000000"/>
              </a:solidFill>
              <a:latin typeface="Arial"/>
              <a:ea typeface="Arial"/>
              <a:cs typeface="Arial"/>
              <a:sym typeface="Arial"/>
            </a:endParaRPr>
          </a:p>
        </p:txBody>
      </p:sp>
      <p:pic>
        <p:nvPicPr>
          <p:cNvPr id="783" name="Google Shape;783;p60"/>
          <p:cNvPicPr preferRelativeResize="0"/>
          <p:nvPr/>
        </p:nvPicPr>
        <p:blipFill rotWithShape="1">
          <a:blip r:embed="rId3">
            <a:alphaModFix/>
          </a:blip>
          <a:srcRect b="0" l="0" r="0" t="0"/>
          <a:stretch/>
        </p:blipFill>
        <p:spPr>
          <a:xfrm>
            <a:off x="1094040" y="1098360"/>
            <a:ext cx="6972481" cy="338220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p61"/>
          <p:cNvSpPr/>
          <p:nvPr/>
        </p:nvSpPr>
        <p:spPr>
          <a:xfrm>
            <a:off x="404640" y="883080"/>
            <a:ext cx="8099400" cy="1341000"/>
          </a:xfrm>
          <a:prstGeom prst="rect">
            <a:avLst/>
          </a:prstGeom>
          <a:noFill/>
          <a:ln>
            <a:noFill/>
          </a:ln>
        </p:spPr>
        <p:txBody>
          <a:bodyPr anchorCtr="0" anchor="t" bIns="91425" lIns="91425" spcFirstLastPara="1" rIns="91425" wrap="square" tIns="91425">
            <a:noAutofit/>
          </a:bodyPr>
          <a:lstStyle/>
          <a:p>
            <a:pPr indent="0" lvl="0" marL="18288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18288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18288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18288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89" name="Google Shape;789;p61"/>
          <p:cNvSpPr txBox="1"/>
          <p:nvPr/>
        </p:nvSpPr>
        <p:spPr>
          <a:xfrm>
            <a:off x="457200" y="205200"/>
            <a:ext cx="8229300" cy="858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600"/>
              <a:buFont typeface="Arial"/>
              <a:buNone/>
            </a:pPr>
            <a:r>
              <a:rPr b="1" i="0" lang="en" sz="3600" u="none" cap="none" strike="noStrike">
                <a:solidFill>
                  <a:srgbClr val="CC0000"/>
                </a:solidFill>
                <a:latin typeface="Arial"/>
                <a:ea typeface="Arial"/>
                <a:cs typeface="Arial"/>
                <a:sym typeface="Arial"/>
              </a:rPr>
              <a:t>CHAPTER SUCCESS MEETING</a:t>
            </a:r>
            <a:endParaRPr b="0" i="0" sz="3600" u="none" cap="none" strike="noStrike">
              <a:solidFill>
                <a:srgbClr val="000000"/>
              </a:solidFill>
              <a:latin typeface="Arial"/>
              <a:ea typeface="Arial"/>
              <a:cs typeface="Arial"/>
              <a:sym typeface="Arial"/>
            </a:endParaRPr>
          </a:p>
        </p:txBody>
      </p:sp>
      <p:pic>
        <p:nvPicPr>
          <p:cNvPr id="790" name="Google Shape;790;p61"/>
          <p:cNvPicPr preferRelativeResize="0"/>
          <p:nvPr/>
        </p:nvPicPr>
        <p:blipFill rotWithShape="1">
          <a:blip r:embed="rId3">
            <a:alphaModFix/>
          </a:blip>
          <a:srcRect b="0" l="0" r="0" t="0"/>
          <a:stretch/>
        </p:blipFill>
        <p:spPr>
          <a:xfrm>
            <a:off x="1044000" y="990720"/>
            <a:ext cx="6911281" cy="4038479"/>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p62"/>
          <p:cNvSpPr/>
          <p:nvPr/>
        </p:nvSpPr>
        <p:spPr>
          <a:xfrm>
            <a:off x="0" y="2658241"/>
            <a:ext cx="9144000" cy="9003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4600"/>
              <a:buFont typeface="Arial"/>
              <a:buNone/>
            </a:pPr>
            <a:r>
              <a:rPr b="1" i="0" lang="en" sz="5300" u="none" cap="none" strike="noStrike">
                <a:solidFill>
                  <a:srgbClr val="1A1918"/>
                </a:solidFill>
                <a:latin typeface="Arial"/>
                <a:ea typeface="Arial"/>
                <a:cs typeface="Arial"/>
                <a:sym typeface="Arial"/>
              </a:rPr>
              <a:t>Optimizing Potential</a:t>
            </a:r>
            <a:endParaRPr b="1" i="0" sz="5300" u="none" cap="none" strike="noStrike">
              <a:solidFill>
                <a:srgbClr val="1A1918"/>
              </a:solidFill>
              <a:latin typeface="Arial"/>
              <a:ea typeface="Arial"/>
              <a:cs typeface="Arial"/>
              <a:sym typeface="Arial"/>
            </a:endParaRPr>
          </a:p>
        </p:txBody>
      </p:sp>
      <p:pic>
        <p:nvPicPr>
          <p:cNvPr id="796" name="Google Shape;796;p62"/>
          <p:cNvPicPr preferRelativeResize="0"/>
          <p:nvPr/>
        </p:nvPicPr>
        <p:blipFill rotWithShape="1">
          <a:blip r:embed="rId3">
            <a:alphaModFix/>
          </a:blip>
          <a:srcRect b="0" l="0" r="0" t="0"/>
          <a:stretch/>
        </p:blipFill>
        <p:spPr>
          <a:xfrm>
            <a:off x="2955235" y="818909"/>
            <a:ext cx="3425686" cy="1321336"/>
          </a:xfrm>
          <a:prstGeom prst="rect">
            <a:avLst/>
          </a:prstGeom>
          <a:noFill/>
          <a:ln>
            <a:noFill/>
          </a:ln>
        </p:spPr>
      </p:pic>
      <p:pic>
        <p:nvPicPr>
          <p:cNvPr id="797" name="Google Shape;797;p62"/>
          <p:cNvPicPr preferRelativeResize="0"/>
          <p:nvPr/>
        </p:nvPicPr>
        <p:blipFill rotWithShape="1">
          <a:blip r:embed="rId4">
            <a:alphaModFix/>
          </a:blip>
          <a:srcRect b="0" l="0" r="0" t="0"/>
          <a:stretch/>
        </p:blipFill>
        <p:spPr>
          <a:xfrm>
            <a:off x="5623203" y="3294822"/>
            <a:ext cx="3520797" cy="1848678"/>
          </a:xfrm>
          <a:prstGeom prst="rect">
            <a:avLst/>
          </a:prstGeom>
          <a:noFill/>
          <a:ln>
            <a:noFill/>
          </a:ln>
        </p:spPr>
      </p:pic>
      <p:pic>
        <p:nvPicPr>
          <p:cNvPr id="798" name="Google Shape;798;p62"/>
          <p:cNvPicPr preferRelativeResize="0"/>
          <p:nvPr/>
        </p:nvPicPr>
        <p:blipFill rotWithShape="1">
          <a:blip r:embed="rId5">
            <a:alphaModFix/>
          </a:blip>
          <a:srcRect b="0" l="0" r="0" t="0"/>
          <a:stretch/>
        </p:blipFill>
        <p:spPr>
          <a:xfrm>
            <a:off x="7947827" y="4470650"/>
            <a:ext cx="1196174" cy="6728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3773d36af57_0_0"/>
          <p:cNvSpPr txBox="1"/>
          <p:nvPr>
            <p:ph idx="1" type="subTitle"/>
          </p:nvPr>
        </p:nvSpPr>
        <p:spPr>
          <a:xfrm>
            <a:off x="424175" y="393126"/>
            <a:ext cx="8376600" cy="3283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b="1" lang="en" sz="4500">
                <a:solidFill>
                  <a:srgbClr val="CC0000"/>
                </a:solidFill>
              </a:rPr>
              <a:t>The </a:t>
            </a:r>
            <a:r>
              <a:rPr b="1" lang="en" sz="4500">
                <a:solidFill>
                  <a:srgbClr val="CC0000"/>
                </a:solidFill>
              </a:rPr>
              <a:t>President</a:t>
            </a:r>
            <a:r>
              <a:rPr b="1" lang="en" sz="4500">
                <a:solidFill>
                  <a:srgbClr val="CC0000"/>
                </a:solidFill>
              </a:rPr>
              <a:t> is the face of the chapter</a:t>
            </a:r>
            <a:r>
              <a:rPr b="1" lang="en" sz="3300">
                <a:solidFill>
                  <a:srgbClr val="CC0000"/>
                </a:solidFill>
              </a:rPr>
              <a:t> </a:t>
            </a:r>
            <a:endParaRPr b="1" sz="3300">
              <a:solidFill>
                <a:srgbClr val="CC0000"/>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63"/>
          <p:cNvSpPr txBox="1"/>
          <p:nvPr/>
        </p:nvSpPr>
        <p:spPr>
          <a:xfrm>
            <a:off x="0" y="1126249"/>
            <a:ext cx="9144000" cy="17310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5400"/>
              <a:buFont typeface="Arial"/>
              <a:buNone/>
            </a:pPr>
            <a:r>
              <a:rPr b="0" i="0" lang="en" sz="5400" u="none" cap="none" strike="noStrike">
                <a:solidFill>
                  <a:srgbClr val="C00000"/>
                </a:solidFill>
                <a:latin typeface="Arial"/>
                <a:ea typeface="Arial"/>
                <a:cs typeface="Arial"/>
                <a:sym typeface="Arial"/>
              </a:rPr>
              <a:t>What makes a chapter truly successful?</a:t>
            </a:r>
            <a:endParaRPr b="0" i="0" sz="1100" u="none" cap="none" strike="noStrike">
              <a:solidFill>
                <a:srgbClr val="000000"/>
              </a:solidFill>
              <a:latin typeface="Arial"/>
              <a:ea typeface="Arial"/>
              <a:cs typeface="Arial"/>
              <a:sym typeface="Arial"/>
            </a:endParaRPr>
          </a:p>
        </p:txBody>
      </p:sp>
      <p:pic>
        <p:nvPicPr>
          <p:cNvPr id="804" name="Google Shape;804;p63"/>
          <p:cNvPicPr preferRelativeResize="0"/>
          <p:nvPr/>
        </p:nvPicPr>
        <p:blipFill rotWithShape="1">
          <a:blip r:embed="rId3">
            <a:alphaModFix/>
          </a:blip>
          <a:srcRect b="0" l="0" r="0" t="0"/>
          <a:stretch/>
        </p:blipFill>
        <p:spPr>
          <a:xfrm>
            <a:off x="7947827" y="4470650"/>
            <a:ext cx="1196174" cy="672851"/>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sp>
        <p:nvSpPr>
          <p:cNvPr id="809" name="Google Shape;809;p64"/>
          <p:cNvSpPr txBox="1"/>
          <p:nvPr/>
        </p:nvSpPr>
        <p:spPr>
          <a:xfrm>
            <a:off x="0" y="999149"/>
            <a:ext cx="9144000" cy="17310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5400"/>
              <a:buFont typeface="Arial"/>
              <a:buNone/>
            </a:pPr>
            <a:r>
              <a:rPr b="0" i="0" lang="en" sz="5400" u="none" cap="none" strike="noStrike">
                <a:solidFill>
                  <a:srgbClr val="C00000"/>
                </a:solidFill>
                <a:latin typeface="Arial"/>
                <a:ea typeface="Arial"/>
                <a:cs typeface="Arial"/>
                <a:sym typeface="Arial"/>
              </a:rPr>
              <a:t>Does understanding each team members communication style help?</a:t>
            </a:r>
            <a:endParaRPr b="0" i="0" sz="1100" u="none" cap="none" strike="noStrike">
              <a:solidFill>
                <a:srgbClr val="000000"/>
              </a:solidFill>
              <a:latin typeface="Arial"/>
              <a:ea typeface="Arial"/>
              <a:cs typeface="Arial"/>
              <a:sym typeface="Arial"/>
            </a:endParaRPr>
          </a:p>
        </p:txBody>
      </p:sp>
      <p:pic>
        <p:nvPicPr>
          <p:cNvPr id="810" name="Google Shape;810;p64"/>
          <p:cNvPicPr preferRelativeResize="0"/>
          <p:nvPr/>
        </p:nvPicPr>
        <p:blipFill rotWithShape="1">
          <a:blip r:embed="rId3">
            <a:alphaModFix/>
          </a:blip>
          <a:srcRect b="0" l="0" r="0" t="0"/>
          <a:stretch/>
        </p:blipFill>
        <p:spPr>
          <a:xfrm>
            <a:off x="7947827" y="4470650"/>
            <a:ext cx="1196174" cy="672851"/>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 name="Shape 814"/>
        <p:cNvGrpSpPr/>
        <p:nvPr/>
      </p:nvGrpSpPr>
      <p:grpSpPr>
        <a:xfrm>
          <a:off x="0" y="0"/>
          <a:ext cx="0" cy="0"/>
          <a:chOff x="0" y="0"/>
          <a:chExt cx="0" cy="0"/>
        </a:xfrm>
      </p:grpSpPr>
      <p:sp>
        <p:nvSpPr>
          <p:cNvPr id="815" name="Google Shape;815;p65"/>
          <p:cNvSpPr txBox="1"/>
          <p:nvPr/>
        </p:nvSpPr>
        <p:spPr>
          <a:xfrm>
            <a:off x="0" y="1073924"/>
            <a:ext cx="9144000" cy="17310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5400"/>
              <a:buFont typeface="Arial"/>
              <a:buNone/>
            </a:pPr>
            <a:r>
              <a:rPr b="0" i="0" lang="en" sz="5400" u="none" cap="none" strike="noStrike">
                <a:solidFill>
                  <a:srgbClr val="C00000"/>
                </a:solidFill>
                <a:latin typeface="Arial"/>
                <a:ea typeface="Arial"/>
                <a:cs typeface="Arial"/>
                <a:sym typeface="Arial"/>
              </a:rPr>
              <a:t>Does understanding each team member’s strengths </a:t>
            </a:r>
            <a:br>
              <a:rPr b="0" i="0" lang="en" sz="5400" u="none" cap="none" strike="noStrike">
                <a:solidFill>
                  <a:srgbClr val="C00000"/>
                </a:solidFill>
                <a:latin typeface="Arial"/>
                <a:ea typeface="Arial"/>
                <a:cs typeface="Arial"/>
                <a:sym typeface="Arial"/>
              </a:rPr>
            </a:br>
            <a:r>
              <a:rPr b="0" i="0" lang="en" sz="5400" u="none" cap="none" strike="noStrike">
                <a:solidFill>
                  <a:srgbClr val="C00000"/>
                </a:solidFill>
                <a:latin typeface="Arial"/>
                <a:ea typeface="Arial"/>
                <a:cs typeface="Arial"/>
                <a:sym typeface="Arial"/>
              </a:rPr>
              <a:t>and weaknesses help?</a:t>
            </a:r>
            <a:endParaRPr b="0" i="0" sz="1100" u="none" cap="none" strike="noStrike">
              <a:solidFill>
                <a:srgbClr val="000000"/>
              </a:solidFill>
              <a:latin typeface="Arial"/>
              <a:ea typeface="Arial"/>
              <a:cs typeface="Arial"/>
              <a:sym typeface="Arial"/>
            </a:endParaRPr>
          </a:p>
        </p:txBody>
      </p:sp>
      <p:pic>
        <p:nvPicPr>
          <p:cNvPr id="816" name="Google Shape;816;p65"/>
          <p:cNvPicPr preferRelativeResize="0"/>
          <p:nvPr/>
        </p:nvPicPr>
        <p:blipFill rotWithShape="1">
          <a:blip r:embed="rId3">
            <a:alphaModFix/>
          </a:blip>
          <a:srcRect b="0" l="0" r="0" t="0"/>
          <a:stretch/>
        </p:blipFill>
        <p:spPr>
          <a:xfrm>
            <a:off x="7947827" y="4470650"/>
            <a:ext cx="1196174" cy="672851"/>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sp>
        <p:nvSpPr>
          <p:cNvPr id="821" name="Google Shape;821;p66"/>
          <p:cNvSpPr txBox="1"/>
          <p:nvPr/>
        </p:nvSpPr>
        <p:spPr>
          <a:xfrm>
            <a:off x="0" y="135922"/>
            <a:ext cx="9144000" cy="71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5400"/>
              <a:buFont typeface="Arial"/>
              <a:buNone/>
            </a:pPr>
            <a:r>
              <a:rPr b="0" i="0" lang="en" sz="3800" u="none" cap="none" strike="noStrike">
                <a:solidFill>
                  <a:srgbClr val="C00000"/>
                </a:solidFill>
                <a:latin typeface="Arial"/>
                <a:ea typeface="Arial"/>
                <a:cs typeface="Arial"/>
                <a:sym typeface="Arial"/>
              </a:rPr>
              <a:t>Understanding Behavioral Styles:</a:t>
            </a:r>
            <a:endParaRPr b="0" i="0" sz="3800" u="none" cap="none" strike="noStrike">
              <a:solidFill>
                <a:srgbClr val="000000"/>
              </a:solidFill>
              <a:latin typeface="Arial"/>
              <a:ea typeface="Arial"/>
              <a:cs typeface="Arial"/>
              <a:sym typeface="Arial"/>
            </a:endParaRPr>
          </a:p>
        </p:txBody>
      </p:sp>
      <p:sp>
        <p:nvSpPr>
          <p:cNvPr id="822" name="Google Shape;822;p66"/>
          <p:cNvSpPr txBox="1"/>
          <p:nvPr/>
        </p:nvSpPr>
        <p:spPr>
          <a:xfrm>
            <a:off x="64575" y="1802675"/>
            <a:ext cx="1019400" cy="704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900"/>
              <a:buFont typeface="Arial"/>
              <a:buNone/>
            </a:pPr>
            <a:r>
              <a:rPr b="1" i="0" lang="en" sz="1900" u="none" cap="none" strike="noStrike">
                <a:solidFill>
                  <a:srgbClr val="000000"/>
                </a:solidFill>
                <a:latin typeface="Arial"/>
                <a:ea typeface="Arial"/>
                <a:cs typeface="Arial"/>
                <a:sym typeface="Arial"/>
              </a:rPr>
              <a:t>Fast Paced</a:t>
            </a:r>
            <a:endParaRPr b="0" i="0" sz="1900" u="none" cap="none" strike="noStrike">
              <a:solidFill>
                <a:srgbClr val="000000"/>
              </a:solidFill>
              <a:latin typeface="Arial"/>
              <a:ea typeface="Arial"/>
              <a:cs typeface="Arial"/>
              <a:sym typeface="Arial"/>
            </a:endParaRPr>
          </a:p>
        </p:txBody>
      </p:sp>
      <p:sp>
        <p:nvSpPr>
          <p:cNvPr id="823" name="Google Shape;823;p66"/>
          <p:cNvSpPr txBox="1"/>
          <p:nvPr/>
        </p:nvSpPr>
        <p:spPr>
          <a:xfrm>
            <a:off x="64575" y="3606100"/>
            <a:ext cx="1019400" cy="704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900"/>
              <a:buFont typeface="Arial"/>
              <a:buNone/>
            </a:pPr>
            <a:r>
              <a:rPr b="1" i="0" lang="en" sz="1900" u="none" cap="none" strike="noStrike">
                <a:solidFill>
                  <a:srgbClr val="000000"/>
                </a:solidFill>
                <a:latin typeface="Arial"/>
                <a:ea typeface="Arial"/>
                <a:cs typeface="Arial"/>
                <a:sym typeface="Arial"/>
              </a:rPr>
              <a:t>Slow Paced</a:t>
            </a:r>
            <a:endParaRPr b="0" i="0" sz="1900" u="none" cap="none" strike="noStrike">
              <a:solidFill>
                <a:srgbClr val="000000"/>
              </a:solidFill>
              <a:latin typeface="Arial"/>
              <a:ea typeface="Arial"/>
              <a:cs typeface="Arial"/>
              <a:sym typeface="Arial"/>
            </a:endParaRPr>
          </a:p>
        </p:txBody>
      </p:sp>
      <p:sp>
        <p:nvSpPr>
          <p:cNvPr id="824" name="Google Shape;824;p66"/>
          <p:cNvSpPr txBox="1"/>
          <p:nvPr/>
        </p:nvSpPr>
        <p:spPr>
          <a:xfrm>
            <a:off x="1143000" y="1253063"/>
            <a:ext cx="3386700" cy="1803300"/>
          </a:xfrm>
          <a:prstGeom prst="rect">
            <a:avLst/>
          </a:prstGeom>
          <a:no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4500"/>
              <a:buFont typeface="Arial"/>
              <a:buNone/>
            </a:pPr>
            <a:r>
              <a:rPr b="1" i="0" lang="en" sz="4500" u="none" cap="none" strike="noStrike">
                <a:solidFill>
                  <a:srgbClr val="35AA00"/>
                </a:solidFill>
                <a:latin typeface="Arial"/>
                <a:ea typeface="Arial"/>
                <a:cs typeface="Arial"/>
                <a:sym typeface="Arial"/>
              </a:rPr>
              <a:t>Go Getter</a:t>
            </a:r>
            <a:endParaRPr b="1" i="0" sz="4500" u="none" cap="none" strike="noStrike">
              <a:solidFill>
                <a:srgbClr val="35AA00"/>
              </a:solidFill>
              <a:latin typeface="Arial"/>
              <a:ea typeface="Arial"/>
              <a:cs typeface="Arial"/>
              <a:sym typeface="Arial"/>
            </a:endParaRPr>
          </a:p>
        </p:txBody>
      </p:sp>
      <p:sp>
        <p:nvSpPr>
          <p:cNvPr id="825" name="Google Shape;825;p66"/>
          <p:cNvSpPr txBox="1"/>
          <p:nvPr/>
        </p:nvSpPr>
        <p:spPr>
          <a:xfrm>
            <a:off x="1143000" y="3056494"/>
            <a:ext cx="3386700" cy="1803300"/>
          </a:xfrm>
          <a:prstGeom prst="rect">
            <a:avLst/>
          </a:prstGeom>
          <a:no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4500"/>
              <a:buFont typeface="Arial"/>
              <a:buNone/>
            </a:pPr>
            <a:r>
              <a:rPr b="1" i="0" lang="en" sz="4500" u="none" cap="none" strike="noStrike">
                <a:solidFill>
                  <a:srgbClr val="3D85C6"/>
                </a:solidFill>
                <a:latin typeface="Arial"/>
                <a:ea typeface="Arial"/>
                <a:cs typeface="Arial"/>
                <a:sym typeface="Arial"/>
              </a:rPr>
              <a:t>Examiner</a:t>
            </a:r>
            <a:endParaRPr b="1" i="0" sz="4500" u="none" cap="none" strike="noStrike">
              <a:solidFill>
                <a:srgbClr val="3D85C6"/>
              </a:solidFill>
              <a:latin typeface="Arial"/>
              <a:ea typeface="Arial"/>
              <a:cs typeface="Arial"/>
              <a:sym typeface="Arial"/>
            </a:endParaRPr>
          </a:p>
        </p:txBody>
      </p:sp>
      <p:sp>
        <p:nvSpPr>
          <p:cNvPr id="826" name="Google Shape;826;p66"/>
          <p:cNvSpPr txBox="1"/>
          <p:nvPr/>
        </p:nvSpPr>
        <p:spPr>
          <a:xfrm>
            <a:off x="4529663" y="1253063"/>
            <a:ext cx="3386700" cy="1803300"/>
          </a:xfrm>
          <a:prstGeom prst="rect">
            <a:avLst/>
          </a:prstGeom>
          <a:no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4500"/>
              <a:buFont typeface="Arial"/>
              <a:buNone/>
            </a:pPr>
            <a:r>
              <a:rPr b="1" i="0" lang="en" sz="4500" u="none" cap="none" strike="noStrike">
                <a:solidFill>
                  <a:srgbClr val="C00000"/>
                </a:solidFill>
                <a:latin typeface="Arial"/>
                <a:ea typeface="Arial"/>
                <a:cs typeface="Arial"/>
                <a:sym typeface="Arial"/>
              </a:rPr>
              <a:t>Promoter</a:t>
            </a:r>
            <a:endParaRPr b="1" i="0" sz="4500" u="none" cap="none" strike="noStrike">
              <a:solidFill>
                <a:srgbClr val="C00000"/>
              </a:solidFill>
              <a:latin typeface="Arial"/>
              <a:ea typeface="Arial"/>
              <a:cs typeface="Arial"/>
              <a:sym typeface="Arial"/>
            </a:endParaRPr>
          </a:p>
        </p:txBody>
      </p:sp>
      <p:sp>
        <p:nvSpPr>
          <p:cNvPr id="827" name="Google Shape;827;p66"/>
          <p:cNvSpPr txBox="1"/>
          <p:nvPr/>
        </p:nvSpPr>
        <p:spPr>
          <a:xfrm>
            <a:off x="4529663" y="3056494"/>
            <a:ext cx="3386700" cy="1803300"/>
          </a:xfrm>
          <a:prstGeom prst="rect">
            <a:avLst/>
          </a:prstGeom>
          <a:noFill/>
          <a:ln cap="flat" cmpd="sng" w="9525">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4500"/>
              <a:buFont typeface="Arial"/>
              <a:buNone/>
            </a:pPr>
            <a:r>
              <a:rPr b="1" i="0" lang="en" sz="4500" u="none" cap="none" strike="noStrike">
                <a:solidFill>
                  <a:srgbClr val="8E7CC3"/>
                </a:solidFill>
                <a:latin typeface="Arial"/>
                <a:ea typeface="Arial"/>
                <a:cs typeface="Arial"/>
                <a:sym typeface="Arial"/>
              </a:rPr>
              <a:t>Nurturer</a:t>
            </a:r>
            <a:endParaRPr b="1" i="0" sz="4500" u="none" cap="none" strike="noStrike">
              <a:solidFill>
                <a:srgbClr val="8E7CC3"/>
              </a:solidFill>
              <a:latin typeface="Arial"/>
              <a:ea typeface="Arial"/>
              <a:cs typeface="Arial"/>
              <a:sym typeface="Arial"/>
            </a:endParaRPr>
          </a:p>
        </p:txBody>
      </p:sp>
      <p:sp>
        <p:nvSpPr>
          <p:cNvPr id="828" name="Google Shape;828;p66"/>
          <p:cNvSpPr txBox="1"/>
          <p:nvPr/>
        </p:nvSpPr>
        <p:spPr>
          <a:xfrm>
            <a:off x="1651031" y="846694"/>
            <a:ext cx="2370600" cy="4065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900"/>
              <a:buFont typeface="Arial"/>
              <a:buNone/>
            </a:pPr>
            <a:r>
              <a:rPr b="1" i="0" lang="en" sz="1900" u="none" cap="none" strike="noStrike">
                <a:solidFill>
                  <a:srgbClr val="000000"/>
                </a:solidFill>
                <a:latin typeface="Arial"/>
                <a:ea typeface="Arial"/>
                <a:cs typeface="Arial"/>
                <a:sym typeface="Arial"/>
              </a:rPr>
              <a:t>Task Oriented</a:t>
            </a:r>
            <a:endParaRPr b="0" i="0" sz="1900" u="none" cap="none" strike="noStrike">
              <a:solidFill>
                <a:srgbClr val="000000"/>
              </a:solidFill>
              <a:latin typeface="Arial"/>
              <a:ea typeface="Arial"/>
              <a:cs typeface="Arial"/>
              <a:sym typeface="Arial"/>
            </a:endParaRPr>
          </a:p>
        </p:txBody>
      </p:sp>
      <p:sp>
        <p:nvSpPr>
          <p:cNvPr id="829" name="Google Shape;829;p66"/>
          <p:cNvSpPr txBox="1"/>
          <p:nvPr/>
        </p:nvSpPr>
        <p:spPr>
          <a:xfrm>
            <a:off x="5037713" y="846656"/>
            <a:ext cx="2370600" cy="4065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900"/>
              <a:buFont typeface="Arial"/>
              <a:buNone/>
            </a:pPr>
            <a:r>
              <a:rPr b="1" i="0" lang="en" sz="1900" u="none" cap="none" strike="noStrike">
                <a:solidFill>
                  <a:srgbClr val="000000"/>
                </a:solidFill>
                <a:latin typeface="Arial"/>
                <a:ea typeface="Arial"/>
                <a:cs typeface="Arial"/>
                <a:sym typeface="Arial"/>
              </a:rPr>
              <a:t>People Oriented</a:t>
            </a:r>
            <a:endParaRPr b="0" i="0" sz="1900" u="none" cap="none" strike="noStrike">
              <a:solidFill>
                <a:srgbClr val="000000"/>
              </a:solidFill>
              <a:latin typeface="Arial"/>
              <a:ea typeface="Arial"/>
              <a:cs typeface="Arial"/>
              <a:sym typeface="Arial"/>
            </a:endParaRPr>
          </a:p>
        </p:txBody>
      </p:sp>
      <p:pic>
        <p:nvPicPr>
          <p:cNvPr id="830" name="Google Shape;830;p66"/>
          <p:cNvPicPr preferRelativeResize="0"/>
          <p:nvPr/>
        </p:nvPicPr>
        <p:blipFill rotWithShape="1">
          <a:blip r:embed="rId3">
            <a:alphaModFix/>
          </a:blip>
          <a:srcRect b="0" l="0" r="0" t="0"/>
          <a:stretch/>
        </p:blipFill>
        <p:spPr>
          <a:xfrm>
            <a:off x="7947827" y="4470650"/>
            <a:ext cx="1196174" cy="6728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2"/>
                                        </p:tgtEl>
                                        <p:attrNameLst>
                                          <p:attrName>style.visibility</p:attrName>
                                        </p:attrNameLst>
                                      </p:cBhvr>
                                      <p:to>
                                        <p:strVal val="visible"/>
                                      </p:to>
                                    </p:set>
                                    <p:animEffect filter="fade" transition="in">
                                      <p:cBhvr>
                                        <p:cTn dur="1000"/>
                                        <p:tgtEl>
                                          <p:spTgt spid="822"/>
                                        </p:tgtEl>
                                      </p:cBhvr>
                                    </p:animEffect>
                                  </p:childTnLst>
                                </p:cTn>
                              </p:par>
                              <p:par>
                                <p:cTn fill="hold" nodeType="withEffect" presetClass="entr" presetID="10" presetSubtype="0">
                                  <p:stCondLst>
                                    <p:cond delay="0"/>
                                  </p:stCondLst>
                                  <p:childTnLst>
                                    <p:set>
                                      <p:cBhvr>
                                        <p:cTn dur="1" fill="hold">
                                          <p:stCondLst>
                                            <p:cond delay="0"/>
                                          </p:stCondLst>
                                        </p:cTn>
                                        <p:tgtEl>
                                          <p:spTgt spid="823"/>
                                        </p:tgtEl>
                                        <p:attrNameLst>
                                          <p:attrName>style.visibility</p:attrName>
                                        </p:attrNameLst>
                                      </p:cBhvr>
                                      <p:to>
                                        <p:strVal val="visible"/>
                                      </p:to>
                                    </p:set>
                                    <p:animEffect filter="fade" transition="in">
                                      <p:cBhvr>
                                        <p:cTn dur="1000"/>
                                        <p:tgtEl>
                                          <p:spTgt spid="8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8"/>
                                        </p:tgtEl>
                                        <p:attrNameLst>
                                          <p:attrName>style.visibility</p:attrName>
                                        </p:attrNameLst>
                                      </p:cBhvr>
                                      <p:to>
                                        <p:strVal val="visible"/>
                                      </p:to>
                                    </p:set>
                                    <p:animEffect filter="fade" transition="in">
                                      <p:cBhvr>
                                        <p:cTn dur="1000"/>
                                        <p:tgtEl>
                                          <p:spTgt spid="828"/>
                                        </p:tgtEl>
                                      </p:cBhvr>
                                    </p:animEffect>
                                  </p:childTnLst>
                                </p:cTn>
                              </p:par>
                              <p:par>
                                <p:cTn fill="hold" nodeType="withEffect" presetClass="entr" presetID="10" presetSubtype="0">
                                  <p:stCondLst>
                                    <p:cond delay="0"/>
                                  </p:stCondLst>
                                  <p:childTnLst>
                                    <p:set>
                                      <p:cBhvr>
                                        <p:cTn dur="1" fill="hold">
                                          <p:stCondLst>
                                            <p:cond delay="0"/>
                                          </p:stCondLst>
                                        </p:cTn>
                                        <p:tgtEl>
                                          <p:spTgt spid="829"/>
                                        </p:tgtEl>
                                        <p:attrNameLst>
                                          <p:attrName>style.visibility</p:attrName>
                                        </p:attrNameLst>
                                      </p:cBhvr>
                                      <p:to>
                                        <p:strVal val="visible"/>
                                      </p:to>
                                    </p:set>
                                    <p:animEffect filter="fade" transition="in">
                                      <p:cBhvr>
                                        <p:cTn dur="1000"/>
                                        <p:tgtEl>
                                          <p:spTgt spid="8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4"/>
                                        </p:tgtEl>
                                        <p:attrNameLst>
                                          <p:attrName>style.visibility</p:attrName>
                                        </p:attrNameLst>
                                      </p:cBhvr>
                                      <p:to>
                                        <p:strVal val="visible"/>
                                      </p:to>
                                    </p:set>
                                    <p:animEffect filter="fade" transition="in">
                                      <p:cBhvr>
                                        <p:cTn dur="1000"/>
                                        <p:tgtEl>
                                          <p:spTgt spid="8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6"/>
                                        </p:tgtEl>
                                        <p:attrNameLst>
                                          <p:attrName>style.visibility</p:attrName>
                                        </p:attrNameLst>
                                      </p:cBhvr>
                                      <p:to>
                                        <p:strVal val="visible"/>
                                      </p:to>
                                    </p:set>
                                    <p:animEffect filter="fade" transition="in">
                                      <p:cBhvr>
                                        <p:cTn dur="1000"/>
                                        <p:tgtEl>
                                          <p:spTgt spid="8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5"/>
                                        </p:tgtEl>
                                        <p:attrNameLst>
                                          <p:attrName>style.visibility</p:attrName>
                                        </p:attrNameLst>
                                      </p:cBhvr>
                                      <p:to>
                                        <p:strVal val="visible"/>
                                      </p:to>
                                    </p:set>
                                    <p:animEffect filter="fade" transition="in">
                                      <p:cBhvr>
                                        <p:cTn dur="1000"/>
                                        <p:tgtEl>
                                          <p:spTgt spid="8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7"/>
                                        </p:tgtEl>
                                        <p:attrNameLst>
                                          <p:attrName>style.visibility</p:attrName>
                                        </p:attrNameLst>
                                      </p:cBhvr>
                                      <p:to>
                                        <p:strVal val="visible"/>
                                      </p:to>
                                    </p:set>
                                    <p:animEffect filter="fade" transition="in">
                                      <p:cBhvr>
                                        <p:cTn dur="1000"/>
                                        <p:tgtEl>
                                          <p:spTgt spid="8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 name="Shape 834"/>
        <p:cNvGrpSpPr/>
        <p:nvPr/>
      </p:nvGrpSpPr>
      <p:grpSpPr>
        <a:xfrm>
          <a:off x="0" y="0"/>
          <a:ext cx="0" cy="0"/>
          <a:chOff x="0" y="0"/>
          <a:chExt cx="0" cy="0"/>
        </a:xfrm>
      </p:grpSpPr>
      <p:sp>
        <p:nvSpPr>
          <p:cNvPr id="835" name="Google Shape;835;p67"/>
          <p:cNvSpPr txBox="1"/>
          <p:nvPr/>
        </p:nvSpPr>
        <p:spPr>
          <a:xfrm>
            <a:off x="0" y="135922"/>
            <a:ext cx="9144000" cy="71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5400"/>
              <a:buFont typeface="Arial"/>
              <a:buNone/>
            </a:pPr>
            <a:r>
              <a:rPr b="0" i="0" lang="en" sz="3000" u="none" cap="none" strike="noStrike">
                <a:solidFill>
                  <a:srgbClr val="C00000"/>
                </a:solidFill>
                <a:latin typeface="Arial"/>
                <a:ea typeface="Arial"/>
                <a:cs typeface="Arial"/>
                <a:sym typeface="Arial"/>
              </a:rPr>
              <a:t>Behavioral Style Communication Preferences</a:t>
            </a:r>
            <a:endParaRPr b="0" i="0" sz="3000" u="none" cap="none" strike="noStrike">
              <a:solidFill>
                <a:srgbClr val="000000"/>
              </a:solidFill>
              <a:latin typeface="Arial"/>
              <a:ea typeface="Arial"/>
              <a:cs typeface="Arial"/>
              <a:sym typeface="Arial"/>
            </a:endParaRPr>
          </a:p>
        </p:txBody>
      </p:sp>
      <p:sp>
        <p:nvSpPr>
          <p:cNvPr id="836" name="Google Shape;836;p67"/>
          <p:cNvSpPr txBox="1"/>
          <p:nvPr/>
        </p:nvSpPr>
        <p:spPr>
          <a:xfrm>
            <a:off x="1143000" y="1253063"/>
            <a:ext cx="2370600" cy="3606900"/>
          </a:xfrm>
          <a:prstGeom prst="rect">
            <a:avLst/>
          </a:prstGeom>
          <a:noFill/>
          <a:ln cap="flat" cmpd="sng" w="38100">
            <a:solidFill>
              <a:srgbClr val="35AA00"/>
            </a:solidFill>
            <a:prstDash val="solid"/>
            <a:round/>
            <a:headEnd len="sm" w="sm" type="none"/>
            <a:tailEnd len="sm" w="sm" type="none"/>
          </a:ln>
        </p:spPr>
        <p:txBody>
          <a:bodyPr anchorCtr="0" anchor="ctr" bIns="68575" lIns="68575" spcFirstLastPara="1" rIns="205725" wrap="square" tIns="68575">
            <a:noAutofit/>
          </a:bodyPr>
          <a:lstStyle/>
          <a:p>
            <a:pPr indent="0" lvl="0" marL="0" marR="0" rtl="0" algn="r">
              <a:lnSpc>
                <a:spcPct val="100000"/>
              </a:lnSpc>
              <a:spcBef>
                <a:spcPts val="0"/>
              </a:spcBef>
              <a:spcAft>
                <a:spcPts val="0"/>
              </a:spcAft>
              <a:buClr>
                <a:srgbClr val="000000"/>
              </a:buClr>
              <a:buSzPts val="3500"/>
              <a:buFont typeface="Arial"/>
              <a:buNone/>
            </a:pPr>
            <a:r>
              <a:rPr b="1" i="0" lang="en" sz="3500" u="none" cap="none" strike="noStrike">
                <a:solidFill>
                  <a:srgbClr val="35AA00"/>
                </a:solidFill>
                <a:latin typeface="Arial"/>
                <a:ea typeface="Arial"/>
                <a:cs typeface="Arial"/>
                <a:sym typeface="Arial"/>
              </a:rPr>
              <a:t>Go Getter</a:t>
            </a:r>
            <a:endParaRPr b="1" i="0" sz="3500" u="none" cap="none" strike="noStrike">
              <a:solidFill>
                <a:srgbClr val="35AA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900"/>
              <a:buFont typeface="Arial"/>
              <a:buNone/>
            </a:pPr>
            <a:r>
              <a:t/>
            </a:r>
            <a:endParaRPr b="1" i="0" sz="19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900"/>
              <a:buFont typeface="Arial"/>
              <a:buNone/>
            </a:pPr>
            <a:r>
              <a:rPr b="1" i="0" lang="en" sz="1900" u="none" cap="none" strike="noStrike">
                <a:solidFill>
                  <a:schemeClr val="dk1"/>
                </a:solidFill>
                <a:latin typeface="Arial"/>
                <a:ea typeface="Arial"/>
                <a:cs typeface="Arial"/>
                <a:sym typeface="Arial"/>
              </a:rPr>
              <a:t>Fast Paced</a:t>
            </a:r>
            <a:endParaRPr b="0" i="0" sz="19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900"/>
              <a:buFont typeface="Arial"/>
              <a:buNone/>
            </a:pPr>
            <a:r>
              <a:rPr b="1" i="0" lang="en" sz="1900" u="none" cap="none" strike="noStrike">
                <a:solidFill>
                  <a:schemeClr val="dk1"/>
                </a:solidFill>
                <a:latin typeface="Arial"/>
                <a:ea typeface="Arial"/>
                <a:cs typeface="Arial"/>
                <a:sym typeface="Arial"/>
              </a:rPr>
              <a:t>Task Oriented</a:t>
            </a:r>
            <a:endParaRPr b="1" i="0" sz="19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900"/>
              <a:buFont typeface="Arial"/>
              <a:buNone/>
            </a:pPr>
            <a:r>
              <a:t/>
            </a:r>
            <a:endParaRPr b="1" i="0" sz="19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900"/>
              <a:buFont typeface="Arial"/>
              <a:buNone/>
            </a:pPr>
            <a:r>
              <a:t/>
            </a:r>
            <a:endParaRPr b="1" i="0" sz="1900" u="none" cap="none" strike="noStrike">
              <a:solidFill>
                <a:schemeClr val="dk1"/>
              </a:solidFill>
              <a:latin typeface="Arial"/>
              <a:ea typeface="Arial"/>
              <a:cs typeface="Arial"/>
              <a:sym typeface="Arial"/>
            </a:endParaRPr>
          </a:p>
        </p:txBody>
      </p:sp>
      <p:sp>
        <p:nvSpPr>
          <p:cNvPr id="837" name="Google Shape;837;p67"/>
          <p:cNvSpPr txBox="1"/>
          <p:nvPr/>
        </p:nvSpPr>
        <p:spPr>
          <a:xfrm>
            <a:off x="3513600" y="1253063"/>
            <a:ext cx="4402800" cy="3606900"/>
          </a:xfrm>
          <a:prstGeom prst="rect">
            <a:avLst/>
          </a:prstGeom>
          <a:noFill/>
          <a:ln cap="flat" cmpd="sng" w="38100">
            <a:solidFill>
              <a:srgbClr val="35AA00"/>
            </a:solidFill>
            <a:prstDash val="solid"/>
            <a:round/>
            <a:headEnd len="sm" w="sm" type="none"/>
            <a:tailEnd len="sm" w="sm" type="none"/>
          </a:ln>
        </p:spPr>
        <p:txBody>
          <a:bodyPr anchorCtr="0" anchor="ctr" bIns="68575" lIns="68575" spcFirstLastPara="1" rIns="68575" wrap="square" tIns="68575">
            <a:noAutofit/>
          </a:bodyPr>
          <a:lstStyle/>
          <a:p>
            <a:pPr indent="-317500" lvl="0" marL="685800" marR="0" rtl="0" algn="l">
              <a:lnSpc>
                <a:spcPct val="100000"/>
              </a:lnSpc>
              <a:spcBef>
                <a:spcPts val="0"/>
              </a:spcBef>
              <a:spcAft>
                <a:spcPts val="0"/>
              </a:spcAft>
              <a:buClr>
                <a:srgbClr val="7F7F7F"/>
              </a:buClr>
              <a:buSzPts val="2400"/>
              <a:buFont typeface="Arial"/>
              <a:buChar char="●"/>
            </a:pPr>
            <a:r>
              <a:rPr b="0" i="0" lang="en" sz="2400" u="none" cap="none" strike="noStrike">
                <a:solidFill>
                  <a:srgbClr val="7F7F7F"/>
                </a:solidFill>
                <a:latin typeface="Arial"/>
                <a:ea typeface="Arial"/>
                <a:cs typeface="Arial"/>
                <a:sym typeface="Arial"/>
              </a:rPr>
              <a:t>Be clear and to the point</a:t>
            </a:r>
            <a:endParaRPr b="0" i="0" sz="2400" u="none" cap="none" strike="noStrike">
              <a:solidFill>
                <a:srgbClr val="7F7F7F"/>
              </a:solidFill>
              <a:latin typeface="Arial"/>
              <a:ea typeface="Arial"/>
              <a:cs typeface="Arial"/>
              <a:sym typeface="Arial"/>
            </a:endParaRPr>
          </a:p>
          <a:p>
            <a:pPr indent="-317500" lvl="0" marL="685800" marR="0" rtl="0" algn="l">
              <a:lnSpc>
                <a:spcPct val="100000"/>
              </a:lnSpc>
              <a:spcBef>
                <a:spcPts val="0"/>
              </a:spcBef>
              <a:spcAft>
                <a:spcPts val="0"/>
              </a:spcAft>
              <a:buClr>
                <a:srgbClr val="7F7F7F"/>
              </a:buClr>
              <a:buSzPts val="2400"/>
              <a:buFont typeface="Arial"/>
              <a:buChar char="●"/>
            </a:pPr>
            <a:r>
              <a:rPr b="0" i="0" lang="en" sz="2400" u="none" cap="none" strike="noStrike">
                <a:solidFill>
                  <a:srgbClr val="7F7F7F"/>
                </a:solidFill>
                <a:latin typeface="Arial"/>
                <a:ea typeface="Arial"/>
                <a:cs typeface="Arial"/>
                <a:sym typeface="Arial"/>
              </a:rPr>
              <a:t>Don’t waste time w/ small talk</a:t>
            </a:r>
            <a:endParaRPr b="0" i="0" sz="2400" u="none" cap="none" strike="noStrike">
              <a:solidFill>
                <a:srgbClr val="7F7F7F"/>
              </a:solidFill>
              <a:latin typeface="Arial"/>
              <a:ea typeface="Arial"/>
              <a:cs typeface="Arial"/>
              <a:sym typeface="Arial"/>
            </a:endParaRPr>
          </a:p>
          <a:p>
            <a:pPr indent="-317500" lvl="0" marL="685800" marR="0" rtl="0" algn="l">
              <a:lnSpc>
                <a:spcPct val="100000"/>
              </a:lnSpc>
              <a:spcBef>
                <a:spcPts val="0"/>
              </a:spcBef>
              <a:spcAft>
                <a:spcPts val="0"/>
              </a:spcAft>
              <a:buClr>
                <a:srgbClr val="7F7F7F"/>
              </a:buClr>
              <a:buSzPts val="2400"/>
              <a:buFont typeface="Arial"/>
              <a:buChar char="●"/>
            </a:pPr>
            <a:r>
              <a:rPr b="0" i="0" lang="en" sz="2400" u="none" cap="none" strike="noStrike">
                <a:solidFill>
                  <a:srgbClr val="7F7F7F"/>
                </a:solidFill>
                <a:latin typeface="Arial"/>
                <a:ea typeface="Arial"/>
                <a:cs typeface="Arial"/>
                <a:sym typeface="Arial"/>
              </a:rPr>
              <a:t>Backup your points with facts</a:t>
            </a:r>
            <a:endParaRPr b="0" i="0" sz="2400" u="none" cap="none" strike="noStrike">
              <a:solidFill>
                <a:srgbClr val="7F7F7F"/>
              </a:solidFill>
              <a:latin typeface="Arial"/>
              <a:ea typeface="Arial"/>
              <a:cs typeface="Arial"/>
              <a:sym typeface="Arial"/>
            </a:endParaRPr>
          </a:p>
          <a:p>
            <a:pPr indent="-317500" lvl="0" marL="685800" marR="0" rtl="0" algn="l">
              <a:lnSpc>
                <a:spcPct val="100000"/>
              </a:lnSpc>
              <a:spcBef>
                <a:spcPts val="0"/>
              </a:spcBef>
              <a:spcAft>
                <a:spcPts val="0"/>
              </a:spcAft>
              <a:buClr>
                <a:srgbClr val="7F7F7F"/>
              </a:buClr>
              <a:buSzPts val="2400"/>
              <a:buFont typeface="Arial"/>
              <a:buChar char="●"/>
            </a:pPr>
            <a:r>
              <a:rPr b="0" i="0" lang="en" sz="2400" u="none" cap="none" strike="noStrike">
                <a:solidFill>
                  <a:srgbClr val="7F7F7F"/>
                </a:solidFill>
                <a:latin typeface="Arial"/>
                <a:ea typeface="Arial"/>
                <a:cs typeface="Arial"/>
                <a:sym typeface="Arial"/>
              </a:rPr>
              <a:t>Challenge them to meet their goals</a:t>
            </a:r>
            <a:endParaRPr b="0" i="0" sz="2400" u="none" cap="none" strike="noStrike">
              <a:solidFill>
                <a:srgbClr val="7F7F7F"/>
              </a:solidFill>
              <a:latin typeface="Arial"/>
              <a:ea typeface="Arial"/>
              <a:cs typeface="Arial"/>
              <a:sym typeface="Arial"/>
            </a:endParaRPr>
          </a:p>
        </p:txBody>
      </p:sp>
      <p:pic>
        <p:nvPicPr>
          <p:cNvPr id="838" name="Google Shape;838;p67"/>
          <p:cNvPicPr preferRelativeResize="0"/>
          <p:nvPr/>
        </p:nvPicPr>
        <p:blipFill rotWithShape="1">
          <a:blip r:embed="rId3">
            <a:alphaModFix/>
          </a:blip>
          <a:srcRect b="0" l="0" r="0" t="0"/>
          <a:stretch/>
        </p:blipFill>
        <p:spPr>
          <a:xfrm>
            <a:off x="7947827" y="4470650"/>
            <a:ext cx="1196174" cy="672851"/>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p68"/>
          <p:cNvSpPr txBox="1"/>
          <p:nvPr/>
        </p:nvSpPr>
        <p:spPr>
          <a:xfrm>
            <a:off x="0" y="135922"/>
            <a:ext cx="9144000" cy="71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5400"/>
              <a:buFont typeface="Arial"/>
              <a:buNone/>
            </a:pPr>
            <a:r>
              <a:rPr b="0" i="0" lang="en" sz="3000" u="none" cap="none" strike="noStrike">
                <a:solidFill>
                  <a:srgbClr val="C00000"/>
                </a:solidFill>
                <a:latin typeface="Arial"/>
                <a:ea typeface="Arial"/>
                <a:cs typeface="Arial"/>
                <a:sym typeface="Arial"/>
              </a:rPr>
              <a:t>Behavioral Style Communication Preferences</a:t>
            </a:r>
            <a:endParaRPr b="0" i="0" sz="3000" u="none" cap="none" strike="noStrike">
              <a:solidFill>
                <a:srgbClr val="000000"/>
              </a:solidFill>
              <a:latin typeface="Arial"/>
              <a:ea typeface="Arial"/>
              <a:cs typeface="Arial"/>
              <a:sym typeface="Arial"/>
            </a:endParaRPr>
          </a:p>
        </p:txBody>
      </p:sp>
      <p:sp>
        <p:nvSpPr>
          <p:cNvPr id="844" name="Google Shape;844;p68"/>
          <p:cNvSpPr txBox="1"/>
          <p:nvPr/>
        </p:nvSpPr>
        <p:spPr>
          <a:xfrm>
            <a:off x="1143000" y="1253063"/>
            <a:ext cx="2370600" cy="3606900"/>
          </a:xfrm>
          <a:prstGeom prst="rect">
            <a:avLst/>
          </a:prstGeom>
          <a:noFill/>
          <a:ln cap="flat" cmpd="sng" w="38100">
            <a:solidFill>
              <a:srgbClr val="C00000"/>
            </a:solidFill>
            <a:prstDash val="solid"/>
            <a:round/>
            <a:headEnd len="sm" w="sm" type="none"/>
            <a:tailEnd len="sm" w="sm" type="none"/>
          </a:ln>
        </p:spPr>
        <p:txBody>
          <a:bodyPr anchorCtr="0" anchor="ctr" bIns="68575" lIns="68575" spcFirstLastPara="1" rIns="205725" wrap="square" tIns="68575">
            <a:noAutofit/>
          </a:bodyPr>
          <a:lstStyle/>
          <a:p>
            <a:pPr indent="0" lvl="0" marL="0" marR="0" rtl="0" algn="r">
              <a:lnSpc>
                <a:spcPct val="100000"/>
              </a:lnSpc>
              <a:spcBef>
                <a:spcPts val="0"/>
              </a:spcBef>
              <a:spcAft>
                <a:spcPts val="0"/>
              </a:spcAft>
              <a:buClr>
                <a:srgbClr val="000000"/>
              </a:buClr>
              <a:buSzPts val="3500"/>
              <a:buFont typeface="Arial"/>
              <a:buNone/>
            </a:pPr>
            <a:r>
              <a:rPr b="1" i="0" lang="en" sz="3500" u="none" cap="none" strike="noStrike">
                <a:solidFill>
                  <a:srgbClr val="C00000"/>
                </a:solidFill>
                <a:latin typeface="Arial"/>
                <a:ea typeface="Arial"/>
                <a:cs typeface="Arial"/>
                <a:sym typeface="Arial"/>
              </a:rPr>
              <a:t>Promoter</a:t>
            </a:r>
            <a:endParaRPr b="1" i="0" sz="3500" u="none" cap="none" strike="noStrike">
              <a:solidFill>
                <a:srgbClr val="C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900"/>
              <a:buFont typeface="Arial"/>
              <a:buNone/>
            </a:pPr>
            <a:r>
              <a:t/>
            </a:r>
            <a:endParaRPr b="1" i="0" sz="19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900"/>
              <a:buFont typeface="Arial"/>
              <a:buNone/>
            </a:pPr>
            <a:r>
              <a:rPr b="1" i="0" lang="en" sz="1900" u="none" cap="none" strike="noStrike">
                <a:solidFill>
                  <a:schemeClr val="dk1"/>
                </a:solidFill>
                <a:latin typeface="Arial"/>
                <a:ea typeface="Arial"/>
                <a:cs typeface="Arial"/>
                <a:sym typeface="Arial"/>
              </a:rPr>
              <a:t>Fast Paced</a:t>
            </a:r>
            <a:endParaRPr b="0" i="0" sz="19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900"/>
              <a:buFont typeface="Arial"/>
              <a:buNone/>
            </a:pPr>
            <a:r>
              <a:rPr b="1" i="0" lang="en" sz="1900" u="none" cap="none" strike="noStrike">
                <a:solidFill>
                  <a:schemeClr val="dk1"/>
                </a:solidFill>
                <a:latin typeface="Arial"/>
                <a:ea typeface="Arial"/>
                <a:cs typeface="Arial"/>
                <a:sym typeface="Arial"/>
              </a:rPr>
              <a:t>People Oriented</a:t>
            </a:r>
            <a:endParaRPr b="1" i="0" sz="19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900"/>
              <a:buFont typeface="Arial"/>
              <a:buNone/>
            </a:pPr>
            <a:r>
              <a:t/>
            </a:r>
            <a:endParaRPr b="1" i="0" sz="19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900"/>
              <a:buFont typeface="Arial"/>
              <a:buNone/>
            </a:pPr>
            <a:r>
              <a:t/>
            </a:r>
            <a:endParaRPr b="1" i="0" sz="1900" u="none" cap="none" strike="noStrike">
              <a:solidFill>
                <a:schemeClr val="dk1"/>
              </a:solidFill>
              <a:latin typeface="Arial"/>
              <a:ea typeface="Arial"/>
              <a:cs typeface="Arial"/>
              <a:sym typeface="Arial"/>
            </a:endParaRPr>
          </a:p>
        </p:txBody>
      </p:sp>
      <p:sp>
        <p:nvSpPr>
          <p:cNvPr id="845" name="Google Shape;845;p68"/>
          <p:cNvSpPr txBox="1"/>
          <p:nvPr/>
        </p:nvSpPr>
        <p:spPr>
          <a:xfrm>
            <a:off x="3513600" y="1253063"/>
            <a:ext cx="4402800" cy="3606900"/>
          </a:xfrm>
          <a:prstGeom prst="rect">
            <a:avLst/>
          </a:prstGeom>
          <a:noFill/>
          <a:ln cap="flat" cmpd="sng" w="38100">
            <a:solidFill>
              <a:srgbClr val="C00000"/>
            </a:solidFill>
            <a:prstDash val="solid"/>
            <a:round/>
            <a:headEnd len="sm" w="sm" type="none"/>
            <a:tailEnd len="sm" w="sm" type="none"/>
          </a:ln>
        </p:spPr>
        <p:txBody>
          <a:bodyPr anchorCtr="0" anchor="ctr" bIns="68575" lIns="68575" spcFirstLastPara="1" rIns="68575" wrap="square" tIns="68575">
            <a:noAutofit/>
          </a:bodyPr>
          <a:lstStyle/>
          <a:p>
            <a:pPr indent="-317500" lvl="0" marL="685800" marR="0" rtl="0" algn="l">
              <a:lnSpc>
                <a:spcPct val="100000"/>
              </a:lnSpc>
              <a:spcBef>
                <a:spcPts val="0"/>
              </a:spcBef>
              <a:spcAft>
                <a:spcPts val="0"/>
              </a:spcAft>
              <a:buClr>
                <a:srgbClr val="7F7F7F"/>
              </a:buClr>
              <a:buSzPts val="2400"/>
              <a:buFont typeface="Arial"/>
              <a:buChar char="●"/>
            </a:pPr>
            <a:r>
              <a:rPr b="0" i="0" lang="en" sz="2400" u="none" cap="none" strike="noStrike">
                <a:solidFill>
                  <a:srgbClr val="7F7F7F"/>
                </a:solidFill>
                <a:latin typeface="Arial"/>
                <a:ea typeface="Arial"/>
                <a:cs typeface="Arial"/>
                <a:sym typeface="Arial"/>
              </a:rPr>
              <a:t>Be enthusiastic and talkative</a:t>
            </a:r>
            <a:endParaRPr b="0" i="0" sz="2400" u="none" cap="none" strike="noStrike">
              <a:solidFill>
                <a:srgbClr val="7F7F7F"/>
              </a:solidFill>
              <a:latin typeface="Arial"/>
              <a:ea typeface="Arial"/>
              <a:cs typeface="Arial"/>
              <a:sym typeface="Arial"/>
            </a:endParaRPr>
          </a:p>
          <a:p>
            <a:pPr indent="-317500" lvl="0" marL="685800" marR="0" rtl="0" algn="l">
              <a:lnSpc>
                <a:spcPct val="100000"/>
              </a:lnSpc>
              <a:spcBef>
                <a:spcPts val="0"/>
              </a:spcBef>
              <a:spcAft>
                <a:spcPts val="0"/>
              </a:spcAft>
              <a:buClr>
                <a:srgbClr val="7F7F7F"/>
              </a:buClr>
              <a:buSzPts val="2400"/>
              <a:buFont typeface="Arial"/>
              <a:buChar char="●"/>
            </a:pPr>
            <a:r>
              <a:rPr b="0" i="0" lang="en" sz="2400" u="none" cap="none" strike="noStrike">
                <a:solidFill>
                  <a:srgbClr val="7F7F7F"/>
                </a:solidFill>
                <a:latin typeface="Arial"/>
                <a:ea typeface="Arial"/>
                <a:cs typeface="Arial"/>
                <a:sym typeface="Arial"/>
              </a:rPr>
              <a:t>Compliment what they’re doing well</a:t>
            </a:r>
            <a:endParaRPr b="0" i="0" sz="2400" u="none" cap="none" strike="noStrike">
              <a:solidFill>
                <a:srgbClr val="7F7F7F"/>
              </a:solidFill>
              <a:latin typeface="Arial"/>
              <a:ea typeface="Arial"/>
              <a:cs typeface="Arial"/>
              <a:sym typeface="Arial"/>
            </a:endParaRPr>
          </a:p>
          <a:p>
            <a:pPr indent="-317500" lvl="0" marL="685800" marR="0" rtl="0" algn="l">
              <a:lnSpc>
                <a:spcPct val="100000"/>
              </a:lnSpc>
              <a:spcBef>
                <a:spcPts val="0"/>
              </a:spcBef>
              <a:spcAft>
                <a:spcPts val="0"/>
              </a:spcAft>
              <a:buClr>
                <a:srgbClr val="7F7F7F"/>
              </a:buClr>
              <a:buSzPts val="2400"/>
              <a:buFont typeface="Arial"/>
              <a:buChar char="●"/>
            </a:pPr>
            <a:r>
              <a:rPr b="0" i="0" lang="en" sz="2400" u="none" cap="none" strike="noStrike">
                <a:solidFill>
                  <a:srgbClr val="7F7F7F"/>
                </a:solidFill>
                <a:latin typeface="Arial"/>
                <a:ea typeface="Arial"/>
                <a:cs typeface="Arial"/>
                <a:sym typeface="Arial"/>
              </a:rPr>
              <a:t>Give them the big picture and make it fun</a:t>
            </a:r>
            <a:endParaRPr b="0" i="0" sz="2400" u="none" cap="none" strike="noStrike">
              <a:solidFill>
                <a:srgbClr val="7F7F7F"/>
              </a:solidFill>
              <a:latin typeface="Arial"/>
              <a:ea typeface="Arial"/>
              <a:cs typeface="Arial"/>
              <a:sym typeface="Arial"/>
            </a:endParaRPr>
          </a:p>
        </p:txBody>
      </p:sp>
      <p:pic>
        <p:nvPicPr>
          <p:cNvPr id="846" name="Google Shape;846;p68"/>
          <p:cNvPicPr preferRelativeResize="0"/>
          <p:nvPr/>
        </p:nvPicPr>
        <p:blipFill rotWithShape="1">
          <a:blip r:embed="rId3">
            <a:alphaModFix/>
          </a:blip>
          <a:srcRect b="0" l="0" r="0" t="0"/>
          <a:stretch/>
        </p:blipFill>
        <p:spPr>
          <a:xfrm>
            <a:off x="7947827" y="4470650"/>
            <a:ext cx="1196174" cy="672851"/>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 name="Shape 850"/>
        <p:cNvGrpSpPr/>
        <p:nvPr/>
      </p:nvGrpSpPr>
      <p:grpSpPr>
        <a:xfrm>
          <a:off x="0" y="0"/>
          <a:ext cx="0" cy="0"/>
          <a:chOff x="0" y="0"/>
          <a:chExt cx="0" cy="0"/>
        </a:xfrm>
      </p:grpSpPr>
      <p:sp>
        <p:nvSpPr>
          <p:cNvPr id="851" name="Google Shape;851;p69"/>
          <p:cNvSpPr txBox="1"/>
          <p:nvPr/>
        </p:nvSpPr>
        <p:spPr>
          <a:xfrm>
            <a:off x="0" y="135922"/>
            <a:ext cx="9144000" cy="71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5400"/>
              <a:buFont typeface="Arial"/>
              <a:buNone/>
            </a:pPr>
            <a:r>
              <a:rPr b="0" i="0" lang="en" sz="3000" u="none" cap="none" strike="noStrike">
                <a:solidFill>
                  <a:srgbClr val="C00000"/>
                </a:solidFill>
                <a:latin typeface="Arial"/>
                <a:ea typeface="Arial"/>
                <a:cs typeface="Arial"/>
                <a:sym typeface="Arial"/>
              </a:rPr>
              <a:t>Behavioral Style Communication Preferences</a:t>
            </a:r>
            <a:endParaRPr b="0" i="0" sz="3000" u="none" cap="none" strike="noStrike">
              <a:solidFill>
                <a:srgbClr val="000000"/>
              </a:solidFill>
              <a:latin typeface="Arial"/>
              <a:ea typeface="Arial"/>
              <a:cs typeface="Arial"/>
              <a:sym typeface="Arial"/>
            </a:endParaRPr>
          </a:p>
        </p:txBody>
      </p:sp>
      <p:sp>
        <p:nvSpPr>
          <p:cNvPr id="852" name="Google Shape;852;p69"/>
          <p:cNvSpPr txBox="1"/>
          <p:nvPr/>
        </p:nvSpPr>
        <p:spPr>
          <a:xfrm>
            <a:off x="1143000" y="1253063"/>
            <a:ext cx="2370600" cy="3606900"/>
          </a:xfrm>
          <a:prstGeom prst="rect">
            <a:avLst/>
          </a:prstGeom>
          <a:noFill/>
          <a:ln cap="flat" cmpd="sng" w="38100">
            <a:solidFill>
              <a:srgbClr val="3D85C6"/>
            </a:solidFill>
            <a:prstDash val="solid"/>
            <a:round/>
            <a:headEnd len="sm" w="sm" type="none"/>
            <a:tailEnd len="sm" w="sm" type="none"/>
          </a:ln>
        </p:spPr>
        <p:txBody>
          <a:bodyPr anchorCtr="0" anchor="ctr" bIns="68575" lIns="68575" spcFirstLastPara="1" rIns="205725" wrap="square" tIns="68575">
            <a:noAutofit/>
          </a:bodyPr>
          <a:lstStyle/>
          <a:p>
            <a:pPr indent="0" lvl="0" marL="0" marR="0" rtl="0" algn="r">
              <a:lnSpc>
                <a:spcPct val="100000"/>
              </a:lnSpc>
              <a:spcBef>
                <a:spcPts val="0"/>
              </a:spcBef>
              <a:spcAft>
                <a:spcPts val="0"/>
              </a:spcAft>
              <a:buClr>
                <a:srgbClr val="000000"/>
              </a:buClr>
              <a:buSzPts val="3500"/>
              <a:buFont typeface="Arial"/>
              <a:buNone/>
            </a:pPr>
            <a:r>
              <a:rPr b="1" i="0" lang="en" sz="3500" u="none" cap="none" strike="noStrike">
                <a:solidFill>
                  <a:srgbClr val="3D85C6"/>
                </a:solidFill>
                <a:latin typeface="Arial"/>
                <a:ea typeface="Arial"/>
                <a:cs typeface="Arial"/>
                <a:sym typeface="Arial"/>
              </a:rPr>
              <a:t>Examiner</a:t>
            </a:r>
            <a:endParaRPr b="1" i="0" sz="3500" u="none" cap="none" strike="noStrike">
              <a:solidFill>
                <a:srgbClr val="3D85C6"/>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900"/>
              <a:buFont typeface="Arial"/>
              <a:buNone/>
            </a:pPr>
            <a:r>
              <a:t/>
            </a:r>
            <a:endParaRPr b="1" i="0" sz="19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900"/>
              <a:buFont typeface="Arial"/>
              <a:buNone/>
            </a:pPr>
            <a:r>
              <a:rPr b="1" i="0" lang="en" sz="1900" u="none" cap="none" strike="noStrike">
                <a:solidFill>
                  <a:schemeClr val="dk1"/>
                </a:solidFill>
                <a:latin typeface="Arial"/>
                <a:ea typeface="Arial"/>
                <a:cs typeface="Arial"/>
                <a:sym typeface="Arial"/>
              </a:rPr>
              <a:t>Slow Paced</a:t>
            </a:r>
            <a:endParaRPr b="0" i="0" sz="19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900"/>
              <a:buFont typeface="Arial"/>
              <a:buNone/>
            </a:pPr>
            <a:r>
              <a:rPr b="1" i="0" lang="en" sz="1900" u="none" cap="none" strike="noStrike">
                <a:solidFill>
                  <a:schemeClr val="dk1"/>
                </a:solidFill>
                <a:latin typeface="Arial"/>
                <a:ea typeface="Arial"/>
                <a:cs typeface="Arial"/>
                <a:sym typeface="Arial"/>
              </a:rPr>
              <a:t>Task Oriented</a:t>
            </a:r>
            <a:endParaRPr b="1" i="0" sz="19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900"/>
              <a:buFont typeface="Arial"/>
              <a:buNone/>
            </a:pPr>
            <a:r>
              <a:t/>
            </a:r>
            <a:endParaRPr b="1" i="0" sz="19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900"/>
              <a:buFont typeface="Arial"/>
              <a:buNone/>
            </a:pPr>
            <a:r>
              <a:t/>
            </a:r>
            <a:endParaRPr b="1" i="0" sz="1900" u="none" cap="none" strike="noStrike">
              <a:solidFill>
                <a:schemeClr val="dk1"/>
              </a:solidFill>
              <a:latin typeface="Arial"/>
              <a:ea typeface="Arial"/>
              <a:cs typeface="Arial"/>
              <a:sym typeface="Arial"/>
            </a:endParaRPr>
          </a:p>
        </p:txBody>
      </p:sp>
      <p:sp>
        <p:nvSpPr>
          <p:cNvPr id="853" name="Google Shape;853;p69"/>
          <p:cNvSpPr txBox="1"/>
          <p:nvPr/>
        </p:nvSpPr>
        <p:spPr>
          <a:xfrm>
            <a:off x="3513600" y="1253063"/>
            <a:ext cx="4402800" cy="3606900"/>
          </a:xfrm>
          <a:prstGeom prst="rect">
            <a:avLst/>
          </a:prstGeom>
          <a:noFill/>
          <a:ln cap="flat" cmpd="sng" w="38100">
            <a:solidFill>
              <a:srgbClr val="3D85C6"/>
            </a:solidFill>
            <a:prstDash val="solid"/>
            <a:round/>
            <a:headEnd len="sm" w="sm" type="none"/>
            <a:tailEnd len="sm" w="sm" type="none"/>
          </a:ln>
        </p:spPr>
        <p:txBody>
          <a:bodyPr anchorCtr="0" anchor="ctr" bIns="68575" lIns="68575" spcFirstLastPara="1" rIns="68575" wrap="square" tIns="68575">
            <a:noAutofit/>
          </a:bodyPr>
          <a:lstStyle/>
          <a:p>
            <a:pPr indent="-317500" lvl="0" marL="685800" marR="0" rtl="0" algn="l">
              <a:lnSpc>
                <a:spcPct val="100000"/>
              </a:lnSpc>
              <a:spcBef>
                <a:spcPts val="0"/>
              </a:spcBef>
              <a:spcAft>
                <a:spcPts val="0"/>
              </a:spcAft>
              <a:buClr>
                <a:srgbClr val="7F7F7F"/>
              </a:buClr>
              <a:buSzPts val="2400"/>
              <a:buFont typeface="Arial"/>
              <a:buChar char="●"/>
            </a:pPr>
            <a:r>
              <a:rPr b="0" i="0" lang="en" sz="2400" u="none" cap="none" strike="noStrike">
                <a:solidFill>
                  <a:srgbClr val="7F7F7F"/>
                </a:solidFill>
                <a:latin typeface="Arial"/>
                <a:ea typeface="Arial"/>
                <a:cs typeface="Arial"/>
                <a:sym typeface="Arial"/>
              </a:rPr>
              <a:t>Stay positive and even-keeled</a:t>
            </a:r>
            <a:endParaRPr b="0" i="0" sz="2400" u="none" cap="none" strike="noStrike">
              <a:solidFill>
                <a:srgbClr val="7F7F7F"/>
              </a:solidFill>
              <a:latin typeface="Arial"/>
              <a:ea typeface="Arial"/>
              <a:cs typeface="Arial"/>
              <a:sym typeface="Arial"/>
            </a:endParaRPr>
          </a:p>
          <a:p>
            <a:pPr indent="-317500" lvl="0" marL="685800" marR="0" rtl="0" algn="l">
              <a:lnSpc>
                <a:spcPct val="100000"/>
              </a:lnSpc>
              <a:spcBef>
                <a:spcPts val="0"/>
              </a:spcBef>
              <a:spcAft>
                <a:spcPts val="0"/>
              </a:spcAft>
              <a:buClr>
                <a:srgbClr val="7F7F7F"/>
              </a:buClr>
              <a:buSzPts val="2400"/>
              <a:buFont typeface="Arial"/>
              <a:buChar char="●"/>
            </a:pPr>
            <a:r>
              <a:rPr b="0" i="0" lang="en" sz="2400" u="none" cap="none" strike="noStrike">
                <a:solidFill>
                  <a:srgbClr val="7F7F7F"/>
                </a:solidFill>
                <a:latin typeface="Arial"/>
                <a:ea typeface="Arial"/>
                <a:cs typeface="Arial"/>
                <a:sym typeface="Arial"/>
              </a:rPr>
              <a:t>Explain the “why”</a:t>
            </a:r>
            <a:endParaRPr b="0" i="0" sz="2400" u="none" cap="none" strike="noStrike">
              <a:solidFill>
                <a:srgbClr val="7F7F7F"/>
              </a:solidFill>
              <a:latin typeface="Arial"/>
              <a:ea typeface="Arial"/>
              <a:cs typeface="Arial"/>
              <a:sym typeface="Arial"/>
            </a:endParaRPr>
          </a:p>
          <a:p>
            <a:pPr indent="-317500" lvl="0" marL="685800" marR="0" rtl="0" algn="l">
              <a:lnSpc>
                <a:spcPct val="100000"/>
              </a:lnSpc>
              <a:spcBef>
                <a:spcPts val="0"/>
              </a:spcBef>
              <a:spcAft>
                <a:spcPts val="0"/>
              </a:spcAft>
              <a:buClr>
                <a:srgbClr val="7F7F7F"/>
              </a:buClr>
              <a:buSzPts val="2400"/>
              <a:buFont typeface="Arial"/>
              <a:buChar char="●"/>
            </a:pPr>
            <a:r>
              <a:rPr b="0" i="0" lang="en" sz="2400" u="none" cap="none" strike="noStrike">
                <a:solidFill>
                  <a:srgbClr val="7F7F7F"/>
                </a:solidFill>
                <a:latin typeface="Arial"/>
                <a:ea typeface="Arial"/>
                <a:cs typeface="Arial"/>
                <a:sym typeface="Arial"/>
              </a:rPr>
              <a:t>Help them to map out how to get the most out of their membership</a:t>
            </a:r>
            <a:endParaRPr b="0" i="0" sz="2400" u="none" cap="none" strike="noStrike">
              <a:solidFill>
                <a:srgbClr val="7F7F7F"/>
              </a:solidFill>
              <a:latin typeface="Arial"/>
              <a:ea typeface="Arial"/>
              <a:cs typeface="Arial"/>
              <a:sym typeface="Arial"/>
            </a:endParaRPr>
          </a:p>
        </p:txBody>
      </p:sp>
      <p:pic>
        <p:nvPicPr>
          <p:cNvPr id="854" name="Google Shape;854;p69"/>
          <p:cNvPicPr preferRelativeResize="0"/>
          <p:nvPr/>
        </p:nvPicPr>
        <p:blipFill rotWithShape="1">
          <a:blip r:embed="rId3">
            <a:alphaModFix/>
          </a:blip>
          <a:srcRect b="0" l="0" r="0" t="0"/>
          <a:stretch/>
        </p:blipFill>
        <p:spPr>
          <a:xfrm>
            <a:off x="7947827" y="4470650"/>
            <a:ext cx="1196174" cy="672851"/>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8" name="Shape 858"/>
        <p:cNvGrpSpPr/>
        <p:nvPr/>
      </p:nvGrpSpPr>
      <p:grpSpPr>
        <a:xfrm>
          <a:off x="0" y="0"/>
          <a:ext cx="0" cy="0"/>
          <a:chOff x="0" y="0"/>
          <a:chExt cx="0" cy="0"/>
        </a:xfrm>
      </p:grpSpPr>
      <p:sp>
        <p:nvSpPr>
          <p:cNvPr id="859" name="Google Shape;859;p70"/>
          <p:cNvSpPr txBox="1"/>
          <p:nvPr/>
        </p:nvSpPr>
        <p:spPr>
          <a:xfrm>
            <a:off x="0" y="135922"/>
            <a:ext cx="9144000" cy="71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5400"/>
              <a:buFont typeface="Arial"/>
              <a:buNone/>
            </a:pPr>
            <a:r>
              <a:rPr b="0" i="0" lang="en" sz="3000" u="none" cap="none" strike="noStrike">
                <a:solidFill>
                  <a:srgbClr val="C00000"/>
                </a:solidFill>
                <a:latin typeface="Arial"/>
                <a:ea typeface="Arial"/>
                <a:cs typeface="Arial"/>
                <a:sym typeface="Arial"/>
              </a:rPr>
              <a:t>Behavioral Style Communication Preferences</a:t>
            </a:r>
            <a:endParaRPr b="0" i="0" sz="3000" u="none" cap="none" strike="noStrike">
              <a:solidFill>
                <a:srgbClr val="000000"/>
              </a:solidFill>
              <a:latin typeface="Arial"/>
              <a:ea typeface="Arial"/>
              <a:cs typeface="Arial"/>
              <a:sym typeface="Arial"/>
            </a:endParaRPr>
          </a:p>
        </p:txBody>
      </p:sp>
      <p:sp>
        <p:nvSpPr>
          <p:cNvPr id="860" name="Google Shape;860;p70"/>
          <p:cNvSpPr txBox="1"/>
          <p:nvPr/>
        </p:nvSpPr>
        <p:spPr>
          <a:xfrm>
            <a:off x="1143000" y="1253063"/>
            <a:ext cx="2370600" cy="3606900"/>
          </a:xfrm>
          <a:prstGeom prst="rect">
            <a:avLst/>
          </a:prstGeom>
          <a:noFill/>
          <a:ln cap="flat" cmpd="sng" w="38100">
            <a:solidFill>
              <a:srgbClr val="8E7CC3"/>
            </a:solidFill>
            <a:prstDash val="solid"/>
            <a:round/>
            <a:headEnd len="sm" w="sm" type="none"/>
            <a:tailEnd len="sm" w="sm" type="none"/>
          </a:ln>
        </p:spPr>
        <p:txBody>
          <a:bodyPr anchorCtr="0" anchor="ctr" bIns="68575" lIns="68575" spcFirstLastPara="1" rIns="205725" wrap="square" tIns="68575">
            <a:noAutofit/>
          </a:bodyPr>
          <a:lstStyle/>
          <a:p>
            <a:pPr indent="0" lvl="0" marL="0" marR="0" rtl="0" algn="r">
              <a:lnSpc>
                <a:spcPct val="100000"/>
              </a:lnSpc>
              <a:spcBef>
                <a:spcPts val="0"/>
              </a:spcBef>
              <a:spcAft>
                <a:spcPts val="0"/>
              </a:spcAft>
              <a:buClr>
                <a:srgbClr val="000000"/>
              </a:buClr>
              <a:buSzPts val="3500"/>
              <a:buFont typeface="Arial"/>
              <a:buNone/>
            </a:pPr>
            <a:r>
              <a:rPr b="1" i="0" lang="en" sz="3500" u="none" cap="none" strike="noStrike">
                <a:solidFill>
                  <a:srgbClr val="8E7CC3"/>
                </a:solidFill>
                <a:latin typeface="Arial"/>
                <a:ea typeface="Arial"/>
                <a:cs typeface="Arial"/>
                <a:sym typeface="Arial"/>
              </a:rPr>
              <a:t>Nurturer</a:t>
            </a:r>
            <a:endParaRPr b="1" i="0" sz="3500" u="none" cap="none" strike="noStrike">
              <a:solidFill>
                <a:srgbClr val="8E7CC3"/>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900"/>
              <a:buFont typeface="Arial"/>
              <a:buNone/>
            </a:pPr>
            <a:r>
              <a:t/>
            </a:r>
            <a:endParaRPr b="1" i="0" sz="19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900"/>
              <a:buFont typeface="Arial"/>
              <a:buNone/>
            </a:pPr>
            <a:r>
              <a:rPr b="1" i="0" lang="en" sz="1900" u="none" cap="none" strike="noStrike">
                <a:solidFill>
                  <a:schemeClr val="dk1"/>
                </a:solidFill>
                <a:latin typeface="Arial"/>
                <a:ea typeface="Arial"/>
                <a:cs typeface="Arial"/>
                <a:sym typeface="Arial"/>
              </a:rPr>
              <a:t>Slow Paced</a:t>
            </a:r>
            <a:endParaRPr b="0" i="0" sz="19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900"/>
              <a:buFont typeface="Arial"/>
              <a:buNone/>
            </a:pPr>
            <a:r>
              <a:rPr b="1" i="0" lang="en" sz="1900" u="none" cap="none" strike="noStrike">
                <a:solidFill>
                  <a:schemeClr val="dk1"/>
                </a:solidFill>
                <a:latin typeface="Arial"/>
                <a:ea typeface="Arial"/>
                <a:cs typeface="Arial"/>
                <a:sym typeface="Arial"/>
              </a:rPr>
              <a:t>People Oriented</a:t>
            </a:r>
            <a:endParaRPr b="1" i="0" sz="19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900"/>
              <a:buFont typeface="Arial"/>
              <a:buNone/>
            </a:pPr>
            <a:r>
              <a:t/>
            </a:r>
            <a:endParaRPr b="1" i="0" sz="19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900"/>
              <a:buFont typeface="Arial"/>
              <a:buNone/>
            </a:pPr>
            <a:r>
              <a:t/>
            </a:r>
            <a:endParaRPr b="1" i="0" sz="1900" u="none" cap="none" strike="noStrike">
              <a:solidFill>
                <a:schemeClr val="dk1"/>
              </a:solidFill>
              <a:latin typeface="Arial"/>
              <a:ea typeface="Arial"/>
              <a:cs typeface="Arial"/>
              <a:sym typeface="Arial"/>
            </a:endParaRPr>
          </a:p>
        </p:txBody>
      </p:sp>
      <p:sp>
        <p:nvSpPr>
          <p:cNvPr id="861" name="Google Shape;861;p70"/>
          <p:cNvSpPr txBox="1"/>
          <p:nvPr/>
        </p:nvSpPr>
        <p:spPr>
          <a:xfrm>
            <a:off x="3513600" y="1253063"/>
            <a:ext cx="4402800" cy="3606900"/>
          </a:xfrm>
          <a:prstGeom prst="rect">
            <a:avLst/>
          </a:prstGeom>
          <a:noFill/>
          <a:ln cap="flat" cmpd="sng" w="38100">
            <a:solidFill>
              <a:srgbClr val="8E7CC3"/>
            </a:solidFill>
            <a:prstDash val="solid"/>
            <a:round/>
            <a:headEnd len="sm" w="sm" type="none"/>
            <a:tailEnd len="sm" w="sm" type="none"/>
          </a:ln>
        </p:spPr>
        <p:txBody>
          <a:bodyPr anchorCtr="0" anchor="ctr" bIns="68575" lIns="68575" spcFirstLastPara="1" rIns="68575" wrap="square" tIns="68575">
            <a:noAutofit/>
          </a:bodyPr>
          <a:lstStyle/>
          <a:p>
            <a:pPr indent="-317500" lvl="0" marL="685800" marR="0" rtl="0" algn="l">
              <a:lnSpc>
                <a:spcPct val="100000"/>
              </a:lnSpc>
              <a:spcBef>
                <a:spcPts val="0"/>
              </a:spcBef>
              <a:spcAft>
                <a:spcPts val="0"/>
              </a:spcAft>
              <a:buClr>
                <a:srgbClr val="7F7F7F"/>
              </a:buClr>
              <a:buSzPts val="2400"/>
              <a:buFont typeface="Arial"/>
              <a:buChar char="●"/>
            </a:pPr>
            <a:r>
              <a:rPr b="0" i="0" lang="en" sz="2400" u="none" cap="none" strike="noStrike">
                <a:solidFill>
                  <a:srgbClr val="7F7F7F"/>
                </a:solidFill>
                <a:latin typeface="Arial"/>
                <a:ea typeface="Arial"/>
                <a:cs typeface="Arial"/>
                <a:sym typeface="Arial"/>
              </a:rPr>
              <a:t>Don’t gang up on them, focus on the common interest</a:t>
            </a:r>
            <a:endParaRPr b="0" i="0" sz="2400" u="none" cap="none" strike="noStrike">
              <a:solidFill>
                <a:srgbClr val="7F7F7F"/>
              </a:solidFill>
              <a:latin typeface="Arial"/>
              <a:ea typeface="Arial"/>
              <a:cs typeface="Arial"/>
              <a:sym typeface="Arial"/>
            </a:endParaRPr>
          </a:p>
          <a:p>
            <a:pPr indent="-317500" lvl="0" marL="685800" marR="0" rtl="0" algn="l">
              <a:lnSpc>
                <a:spcPct val="100000"/>
              </a:lnSpc>
              <a:spcBef>
                <a:spcPts val="0"/>
              </a:spcBef>
              <a:spcAft>
                <a:spcPts val="0"/>
              </a:spcAft>
              <a:buClr>
                <a:srgbClr val="7F7F7F"/>
              </a:buClr>
              <a:buSzPts val="2400"/>
              <a:buFont typeface="Arial"/>
              <a:buChar char="●"/>
            </a:pPr>
            <a:r>
              <a:rPr b="0" i="0" lang="en" sz="2400" u="none" cap="none" strike="noStrike">
                <a:solidFill>
                  <a:srgbClr val="7F7F7F"/>
                </a:solidFill>
                <a:latin typeface="Arial"/>
                <a:ea typeface="Arial"/>
                <a:cs typeface="Arial"/>
                <a:sym typeface="Arial"/>
              </a:rPr>
              <a:t>Give lots of details and walk them through the process</a:t>
            </a:r>
            <a:endParaRPr b="0" i="0" sz="2400" u="none" cap="none" strike="noStrike">
              <a:solidFill>
                <a:srgbClr val="7F7F7F"/>
              </a:solidFill>
              <a:latin typeface="Arial"/>
              <a:ea typeface="Arial"/>
              <a:cs typeface="Arial"/>
              <a:sym typeface="Arial"/>
            </a:endParaRPr>
          </a:p>
          <a:p>
            <a:pPr indent="-317500" lvl="0" marL="685800" marR="0" rtl="0" algn="l">
              <a:lnSpc>
                <a:spcPct val="100000"/>
              </a:lnSpc>
              <a:spcBef>
                <a:spcPts val="0"/>
              </a:spcBef>
              <a:spcAft>
                <a:spcPts val="0"/>
              </a:spcAft>
              <a:buClr>
                <a:srgbClr val="7F7F7F"/>
              </a:buClr>
              <a:buSzPts val="2400"/>
              <a:buFont typeface="Arial"/>
              <a:buChar char="●"/>
            </a:pPr>
            <a:r>
              <a:rPr b="0" i="0" lang="en" sz="2400" u="none" cap="none" strike="noStrike">
                <a:solidFill>
                  <a:srgbClr val="7F7F7F"/>
                </a:solidFill>
                <a:latin typeface="Arial"/>
                <a:ea typeface="Arial"/>
                <a:cs typeface="Arial"/>
                <a:sym typeface="Arial"/>
              </a:rPr>
              <a:t>Focus on ways they can provide support for others</a:t>
            </a:r>
            <a:endParaRPr b="0" i="0" sz="2400" u="none" cap="none" strike="noStrike">
              <a:solidFill>
                <a:srgbClr val="7F7F7F"/>
              </a:solidFill>
              <a:latin typeface="Arial"/>
              <a:ea typeface="Arial"/>
              <a:cs typeface="Arial"/>
              <a:sym typeface="Arial"/>
            </a:endParaRPr>
          </a:p>
        </p:txBody>
      </p:sp>
      <p:pic>
        <p:nvPicPr>
          <p:cNvPr id="862" name="Google Shape;862;p70"/>
          <p:cNvPicPr preferRelativeResize="0"/>
          <p:nvPr/>
        </p:nvPicPr>
        <p:blipFill rotWithShape="1">
          <a:blip r:embed="rId3">
            <a:alphaModFix/>
          </a:blip>
          <a:srcRect b="0" l="0" r="0" t="0"/>
          <a:stretch/>
        </p:blipFill>
        <p:spPr>
          <a:xfrm>
            <a:off x="7947827" y="4470650"/>
            <a:ext cx="1196174" cy="672851"/>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6" name="Shape 866"/>
        <p:cNvGrpSpPr/>
        <p:nvPr/>
      </p:nvGrpSpPr>
      <p:grpSpPr>
        <a:xfrm>
          <a:off x="0" y="0"/>
          <a:ext cx="0" cy="0"/>
          <a:chOff x="0" y="0"/>
          <a:chExt cx="0" cy="0"/>
        </a:xfrm>
      </p:grpSpPr>
      <p:sp>
        <p:nvSpPr>
          <p:cNvPr id="867" name="Google Shape;867;p71"/>
          <p:cNvSpPr txBox="1"/>
          <p:nvPr/>
        </p:nvSpPr>
        <p:spPr>
          <a:xfrm>
            <a:off x="0" y="1758937"/>
            <a:ext cx="9144000" cy="1481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4500"/>
              <a:buFont typeface="Arial"/>
              <a:buNone/>
            </a:pPr>
            <a:r>
              <a:rPr b="0" i="0" lang="en" sz="4500" u="none" cap="none" strike="noStrike">
                <a:solidFill>
                  <a:srgbClr val="C00000"/>
                </a:solidFill>
                <a:latin typeface="Arial"/>
                <a:ea typeface="Arial"/>
                <a:cs typeface="Arial"/>
                <a:sym typeface="Arial"/>
              </a:rPr>
              <a:t>What Behavioral Style are you?</a:t>
            </a:r>
            <a:endParaRPr b="0" i="0" sz="45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500"/>
              <a:buFont typeface="Arial"/>
              <a:buNone/>
            </a:pPr>
            <a:r>
              <a:rPr b="0" i="0" lang="en" sz="4500" u="none" cap="none" strike="noStrike">
                <a:solidFill>
                  <a:srgbClr val="C00000"/>
                </a:solidFill>
                <a:latin typeface="Arial"/>
                <a:ea typeface="Arial"/>
                <a:cs typeface="Arial"/>
                <a:sym typeface="Arial"/>
              </a:rPr>
              <a:t>Your Team?</a:t>
            </a:r>
            <a:endParaRPr b="0" i="0" sz="4500" u="none" cap="none" strike="noStrike">
              <a:solidFill>
                <a:srgbClr val="C00000"/>
              </a:solidFill>
              <a:latin typeface="Arial"/>
              <a:ea typeface="Arial"/>
              <a:cs typeface="Arial"/>
              <a:sym typeface="Arial"/>
            </a:endParaRPr>
          </a:p>
        </p:txBody>
      </p:sp>
      <p:pic>
        <p:nvPicPr>
          <p:cNvPr id="868" name="Google Shape;868;p71"/>
          <p:cNvPicPr preferRelativeResize="0"/>
          <p:nvPr/>
        </p:nvPicPr>
        <p:blipFill rotWithShape="1">
          <a:blip r:embed="rId3">
            <a:alphaModFix/>
          </a:blip>
          <a:srcRect b="0" l="0" r="0" t="0"/>
          <a:stretch/>
        </p:blipFill>
        <p:spPr>
          <a:xfrm>
            <a:off x="7947827" y="4470650"/>
            <a:ext cx="1196174" cy="672851"/>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2" name="Shape 872"/>
        <p:cNvGrpSpPr/>
        <p:nvPr/>
      </p:nvGrpSpPr>
      <p:grpSpPr>
        <a:xfrm>
          <a:off x="0" y="0"/>
          <a:ext cx="0" cy="0"/>
          <a:chOff x="0" y="0"/>
          <a:chExt cx="0" cy="0"/>
        </a:xfrm>
      </p:grpSpPr>
      <p:sp>
        <p:nvSpPr>
          <p:cNvPr id="873" name="Google Shape;873;p72"/>
          <p:cNvSpPr txBox="1"/>
          <p:nvPr/>
        </p:nvSpPr>
        <p:spPr>
          <a:xfrm>
            <a:off x="-50" y="99263"/>
            <a:ext cx="9144000" cy="8232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4500"/>
              <a:buFont typeface="Arial"/>
              <a:buNone/>
            </a:pPr>
            <a:r>
              <a:rPr b="0" i="0" lang="en" sz="4500" u="none" cap="none" strike="noStrike">
                <a:solidFill>
                  <a:srgbClr val="C00000"/>
                </a:solidFill>
                <a:latin typeface="Arial"/>
                <a:ea typeface="Arial"/>
                <a:cs typeface="Arial"/>
                <a:sym typeface="Arial"/>
              </a:rPr>
              <a:t>Applying what we learned:</a:t>
            </a:r>
            <a:endParaRPr b="0" i="0" sz="4500" u="none" cap="none" strike="noStrike">
              <a:solidFill>
                <a:srgbClr val="C00000"/>
              </a:solidFill>
              <a:latin typeface="Arial"/>
              <a:ea typeface="Arial"/>
              <a:cs typeface="Arial"/>
              <a:sym typeface="Arial"/>
            </a:endParaRPr>
          </a:p>
        </p:txBody>
      </p:sp>
      <p:sp>
        <p:nvSpPr>
          <p:cNvPr id="874" name="Google Shape;874;p72"/>
          <p:cNvSpPr txBox="1"/>
          <p:nvPr/>
        </p:nvSpPr>
        <p:spPr>
          <a:xfrm>
            <a:off x="507994" y="1717900"/>
            <a:ext cx="8127900" cy="1925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700"/>
              <a:buFont typeface="Arial"/>
              <a:buNone/>
            </a:pPr>
            <a:r>
              <a:rPr b="1" i="0" lang="en" sz="2700" u="none" cap="none" strike="noStrike">
                <a:solidFill>
                  <a:srgbClr val="7F7F7F"/>
                </a:solidFill>
                <a:latin typeface="Arial"/>
                <a:ea typeface="Arial"/>
                <a:cs typeface="Arial"/>
                <a:sym typeface="Arial"/>
              </a:rPr>
              <a:t>The better communication you have with your team members, the higher the success your chapter will have in the coming year!</a:t>
            </a:r>
            <a:endParaRPr b="1" i="0" sz="2700" u="none" cap="none" strike="noStrike">
              <a:solidFill>
                <a:srgbClr val="7F7F7F"/>
              </a:solidFill>
              <a:latin typeface="Arial"/>
              <a:ea typeface="Arial"/>
              <a:cs typeface="Arial"/>
              <a:sym typeface="Arial"/>
            </a:endParaRPr>
          </a:p>
        </p:txBody>
      </p:sp>
      <p:pic>
        <p:nvPicPr>
          <p:cNvPr id="875" name="Google Shape;875;p72"/>
          <p:cNvPicPr preferRelativeResize="0"/>
          <p:nvPr/>
        </p:nvPicPr>
        <p:blipFill rotWithShape="1">
          <a:blip r:embed="rId3">
            <a:alphaModFix/>
          </a:blip>
          <a:srcRect b="0" l="0" r="0" t="0"/>
          <a:stretch/>
        </p:blipFill>
        <p:spPr>
          <a:xfrm>
            <a:off x="7947827" y="4470650"/>
            <a:ext cx="1196174" cy="6728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4"/>
          <p:cNvSpPr/>
          <p:nvPr/>
        </p:nvSpPr>
        <p:spPr>
          <a:xfrm>
            <a:off x="2743200" y="297586"/>
            <a:ext cx="6400800" cy="4848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3200"/>
              <a:buFont typeface="Arial"/>
              <a:buNone/>
            </a:pPr>
            <a:r>
              <a:rPr b="0" i="0" lang="en" sz="3200" u="none" cap="none" strike="noStrike">
                <a:solidFill>
                  <a:srgbClr val="C00000"/>
                </a:solidFill>
                <a:latin typeface="Arial"/>
                <a:ea typeface="Arial"/>
                <a:cs typeface="Arial"/>
                <a:sym typeface="Arial"/>
              </a:rPr>
              <a:t>AGENDA</a:t>
            </a:r>
            <a:endParaRPr b="0" i="0" sz="1500" u="none" cap="none" strike="noStrike">
              <a:solidFill>
                <a:srgbClr val="C00000"/>
              </a:solidFill>
              <a:latin typeface="Arial"/>
              <a:ea typeface="Arial"/>
              <a:cs typeface="Arial"/>
              <a:sym typeface="Arial"/>
            </a:endParaRPr>
          </a:p>
        </p:txBody>
      </p:sp>
      <p:pic>
        <p:nvPicPr>
          <p:cNvPr id="214" name="Google Shape;214;p4"/>
          <p:cNvPicPr preferRelativeResize="0"/>
          <p:nvPr/>
        </p:nvPicPr>
        <p:blipFill rotWithShape="1">
          <a:blip r:embed="rId3">
            <a:alphaModFix/>
          </a:blip>
          <a:srcRect b="0" l="0" r="0" t="0"/>
          <a:stretch/>
        </p:blipFill>
        <p:spPr>
          <a:xfrm>
            <a:off x="271669" y="258985"/>
            <a:ext cx="1636641" cy="631276"/>
          </a:xfrm>
          <a:prstGeom prst="rect">
            <a:avLst/>
          </a:prstGeom>
          <a:noFill/>
          <a:ln>
            <a:noFill/>
          </a:ln>
        </p:spPr>
      </p:pic>
      <p:sp>
        <p:nvSpPr>
          <p:cNvPr id="215" name="Google Shape;215;p4"/>
          <p:cNvSpPr txBox="1"/>
          <p:nvPr/>
        </p:nvSpPr>
        <p:spPr>
          <a:xfrm>
            <a:off x="242044" y="1344713"/>
            <a:ext cx="4437300" cy="3532500"/>
          </a:xfrm>
          <a:prstGeom prst="rect">
            <a:avLst/>
          </a:prstGeom>
          <a:noFill/>
          <a:ln>
            <a:noFill/>
          </a:ln>
        </p:spPr>
        <p:txBody>
          <a:bodyPr anchorCtr="0" anchor="t" bIns="34275" lIns="68575" spcFirstLastPara="1" rIns="68575" wrap="square" tIns="34275">
            <a:spAutoFit/>
          </a:bodyPr>
          <a:lstStyle/>
          <a:p>
            <a:pPr indent="-279400" lvl="0" marL="342900" marR="0" rtl="0" algn="l">
              <a:lnSpc>
                <a:spcPct val="115000"/>
              </a:lnSpc>
              <a:spcBef>
                <a:spcPts val="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Introductions</a:t>
            </a:r>
            <a:endParaRPr b="0" i="0" sz="1800" u="none" cap="none" strike="noStrike">
              <a:solidFill>
                <a:schemeClr val="dk1"/>
              </a:solidFill>
              <a:latin typeface="Arial"/>
              <a:ea typeface="Arial"/>
              <a:cs typeface="Arial"/>
              <a:sym typeface="Arial"/>
            </a:endParaRPr>
          </a:p>
          <a:p>
            <a:pPr indent="-279400" lvl="0" marL="342900" marR="0" rtl="0" algn="l">
              <a:lnSpc>
                <a:spcPct val="115000"/>
              </a:lnSpc>
              <a:spcBef>
                <a:spcPts val="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The BNI Agenda/Visitor Experience</a:t>
            </a:r>
            <a:endParaRPr b="0" i="0" sz="1800" u="none" cap="none" strike="noStrike">
              <a:solidFill>
                <a:schemeClr val="dk1"/>
              </a:solidFill>
              <a:latin typeface="Arial"/>
              <a:ea typeface="Arial"/>
              <a:cs typeface="Arial"/>
              <a:sym typeface="Arial"/>
            </a:endParaRPr>
          </a:p>
          <a:p>
            <a:pPr indent="-279400" lvl="1" marL="685800" marR="0" rtl="0" algn="l">
              <a:lnSpc>
                <a:spcPct val="115000"/>
              </a:lnSpc>
              <a:spcBef>
                <a:spcPts val="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Who Does What</a:t>
            </a:r>
            <a:endParaRPr b="0" i="0" sz="1800" u="none" cap="none" strike="noStrike">
              <a:solidFill>
                <a:schemeClr val="dk1"/>
              </a:solidFill>
              <a:latin typeface="Arial"/>
              <a:ea typeface="Arial"/>
              <a:cs typeface="Arial"/>
              <a:sym typeface="Arial"/>
            </a:endParaRPr>
          </a:p>
          <a:p>
            <a:pPr indent="-279400" lvl="1" marL="685800" marR="0" rtl="0" algn="l">
              <a:lnSpc>
                <a:spcPct val="115000"/>
              </a:lnSpc>
              <a:spcBef>
                <a:spcPts val="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Hidden Elements (exercise)</a:t>
            </a:r>
            <a:endParaRPr b="0" i="0" sz="1800" u="none" cap="none" strike="noStrike">
              <a:solidFill>
                <a:schemeClr val="dk1"/>
              </a:solidFill>
              <a:latin typeface="Arial"/>
              <a:ea typeface="Arial"/>
              <a:cs typeface="Arial"/>
              <a:sym typeface="Arial"/>
            </a:endParaRPr>
          </a:p>
          <a:p>
            <a:pPr indent="-279400" lvl="0" marL="342900" marR="0" rtl="0" algn="l">
              <a:lnSpc>
                <a:spcPct val="115000"/>
              </a:lnSpc>
              <a:spcBef>
                <a:spcPts val="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Member Experience</a:t>
            </a:r>
            <a:endParaRPr b="0" i="0" sz="1800" u="none" cap="none" strike="noStrike">
              <a:solidFill>
                <a:schemeClr val="dk1"/>
              </a:solidFill>
              <a:latin typeface="Arial"/>
              <a:ea typeface="Arial"/>
              <a:cs typeface="Arial"/>
              <a:sym typeface="Arial"/>
            </a:endParaRPr>
          </a:p>
          <a:p>
            <a:pPr indent="-279400" lvl="1" marL="685800" marR="0" rtl="0" algn="l">
              <a:lnSpc>
                <a:spcPct val="115000"/>
              </a:lnSpc>
              <a:spcBef>
                <a:spcPts val="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Playbook</a:t>
            </a:r>
            <a:endParaRPr b="0" i="0" sz="1800" u="none" cap="none" strike="noStrike">
              <a:solidFill>
                <a:schemeClr val="dk1"/>
              </a:solidFill>
              <a:latin typeface="Arial"/>
              <a:ea typeface="Arial"/>
              <a:cs typeface="Arial"/>
              <a:sym typeface="Arial"/>
            </a:endParaRPr>
          </a:p>
          <a:p>
            <a:pPr indent="-279400" lvl="1" marL="685800" marR="0" rtl="0" algn="l">
              <a:lnSpc>
                <a:spcPct val="115000"/>
              </a:lnSpc>
              <a:spcBef>
                <a:spcPts val="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Education Moment</a:t>
            </a:r>
            <a:endParaRPr b="0" i="0" sz="1800" u="none" cap="none" strike="noStrike">
              <a:solidFill>
                <a:schemeClr val="dk1"/>
              </a:solidFill>
              <a:latin typeface="Arial"/>
              <a:ea typeface="Arial"/>
              <a:cs typeface="Arial"/>
              <a:sym typeface="Arial"/>
            </a:endParaRPr>
          </a:p>
          <a:p>
            <a:pPr indent="-279400" lvl="1" marL="685800" marR="0" rtl="0" algn="l">
              <a:lnSpc>
                <a:spcPct val="115000"/>
              </a:lnSpc>
              <a:spcBef>
                <a:spcPts val="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Meeting Mechanisms</a:t>
            </a:r>
            <a:endParaRPr b="0" i="0" sz="1800" u="none" cap="none" strike="noStrike">
              <a:solidFill>
                <a:schemeClr val="dk1"/>
              </a:solidFill>
              <a:latin typeface="Arial"/>
              <a:ea typeface="Arial"/>
              <a:cs typeface="Arial"/>
              <a:sym typeface="Arial"/>
            </a:endParaRPr>
          </a:p>
          <a:p>
            <a:pPr indent="-279400" lvl="1" marL="685800" marR="0" rtl="0" algn="l">
              <a:lnSpc>
                <a:spcPct val="115000"/>
              </a:lnSpc>
              <a:spcBef>
                <a:spcPts val="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How do you engage (exercise)</a:t>
            </a:r>
            <a:endParaRPr b="0" i="0" sz="1800" u="none" cap="none" strike="noStrike">
              <a:solidFill>
                <a:schemeClr val="dk1"/>
              </a:solidFill>
              <a:latin typeface="Arial"/>
              <a:ea typeface="Arial"/>
              <a:cs typeface="Arial"/>
              <a:sym typeface="Arial"/>
            </a:endParaRPr>
          </a:p>
          <a:p>
            <a:pPr indent="-279400" lvl="0" marL="342900" marR="0" rtl="0" algn="l">
              <a:lnSpc>
                <a:spcPct val="115000"/>
              </a:lnSpc>
              <a:spcBef>
                <a:spcPts val="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Integrating New Members</a:t>
            </a:r>
            <a:endParaRPr b="0" i="0" sz="1800" u="none" cap="none" strike="noStrike">
              <a:solidFill>
                <a:schemeClr val="dk1"/>
              </a:solidFill>
              <a:latin typeface="Arial"/>
              <a:ea typeface="Arial"/>
              <a:cs typeface="Arial"/>
              <a:sym typeface="Arial"/>
            </a:endParaRPr>
          </a:p>
          <a:p>
            <a:pPr indent="-279400" lvl="1" marL="685800" marR="0" rtl="0" algn="l">
              <a:lnSpc>
                <a:spcPct val="115000"/>
              </a:lnSpc>
              <a:spcBef>
                <a:spcPts val="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New Member Orientation (exercise)</a:t>
            </a:r>
            <a:endParaRPr b="0" i="0" sz="1800" u="none" cap="none" strike="noStrike">
              <a:solidFill>
                <a:schemeClr val="dk1"/>
              </a:solidFill>
              <a:latin typeface="Arial"/>
              <a:ea typeface="Arial"/>
              <a:cs typeface="Arial"/>
              <a:sym typeface="Arial"/>
            </a:endParaRPr>
          </a:p>
        </p:txBody>
      </p:sp>
      <p:cxnSp>
        <p:nvCxnSpPr>
          <p:cNvPr id="216" name="Google Shape;216;p4"/>
          <p:cNvCxnSpPr/>
          <p:nvPr/>
        </p:nvCxnSpPr>
        <p:spPr>
          <a:xfrm rot="10800000">
            <a:off x="2388206" y="225938"/>
            <a:ext cx="0" cy="677700"/>
          </a:xfrm>
          <a:prstGeom prst="straightConnector1">
            <a:avLst/>
          </a:prstGeom>
          <a:noFill/>
          <a:ln cap="flat" cmpd="sng" w="28575">
            <a:solidFill>
              <a:srgbClr val="C00000"/>
            </a:solidFill>
            <a:prstDash val="solid"/>
            <a:round/>
            <a:headEnd len="sm" w="sm" type="none"/>
            <a:tailEnd len="sm" w="sm" type="none"/>
          </a:ln>
        </p:spPr>
      </p:cxnSp>
      <p:pic>
        <p:nvPicPr>
          <p:cNvPr id="217" name="Google Shape;217;p4"/>
          <p:cNvPicPr preferRelativeResize="0"/>
          <p:nvPr/>
        </p:nvPicPr>
        <p:blipFill rotWithShape="1">
          <a:blip r:embed="rId4">
            <a:alphaModFix/>
          </a:blip>
          <a:srcRect b="0" l="15507" r="14605" t="2085"/>
          <a:stretch/>
        </p:blipFill>
        <p:spPr>
          <a:xfrm>
            <a:off x="4679306" y="0"/>
            <a:ext cx="4464696" cy="4169999"/>
          </a:xfrm>
          <a:prstGeom prst="rect">
            <a:avLst/>
          </a:prstGeom>
          <a:noFill/>
          <a:ln>
            <a:noFill/>
          </a:ln>
          <a:effectLst>
            <a:outerShdw blurRad="292100" rotWithShape="0" algn="tl" dir="2700000" dist="139700">
              <a:srgbClr val="333333">
                <a:alpha val="10588"/>
              </a:srgbClr>
            </a:outerShdw>
          </a:effectLst>
        </p:spPr>
      </p:pic>
      <p:pic>
        <p:nvPicPr>
          <p:cNvPr id="218" name="Google Shape;218;p4"/>
          <p:cNvPicPr preferRelativeResize="0"/>
          <p:nvPr/>
        </p:nvPicPr>
        <p:blipFill rotWithShape="1">
          <a:blip r:embed="rId5">
            <a:alphaModFix/>
          </a:blip>
          <a:srcRect b="0" l="0" r="0" t="0"/>
          <a:stretch/>
        </p:blipFill>
        <p:spPr>
          <a:xfrm>
            <a:off x="5623203" y="3294822"/>
            <a:ext cx="3520797" cy="1848678"/>
          </a:xfrm>
          <a:prstGeom prst="rect">
            <a:avLst/>
          </a:prstGeom>
          <a:noFill/>
          <a:ln>
            <a:noFill/>
          </a:ln>
        </p:spPr>
      </p:pic>
      <p:pic>
        <p:nvPicPr>
          <p:cNvPr id="219" name="Google Shape;219;p4"/>
          <p:cNvPicPr preferRelativeResize="0"/>
          <p:nvPr/>
        </p:nvPicPr>
        <p:blipFill rotWithShape="1">
          <a:blip r:embed="rId6">
            <a:alphaModFix/>
          </a:blip>
          <a:srcRect b="0" l="0" r="0" t="0"/>
          <a:stretch/>
        </p:blipFill>
        <p:spPr>
          <a:xfrm>
            <a:off x="7947827" y="4470650"/>
            <a:ext cx="1196174" cy="6728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xEl>
                                              <p:pRg end="0" st="0"/>
                                            </p:txEl>
                                          </p:spTgt>
                                        </p:tgtEl>
                                        <p:attrNameLst>
                                          <p:attrName>style.visibility</p:attrName>
                                        </p:attrNameLst>
                                      </p:cBhvr>
                                      <p:to>
                                        <p:strVal val="visible"/>
                                      </p:to>
                                    </p:set>
                                    <p:animEffect filter="fade" transition="in">
                                      <p:cBhvr>
                                        <p:cTn dur="1000"/>
                                        <p:tgtEl>
                                          <p:spTgt spid="21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xEl>
                                              <p:pRg end="1" st="1"/>
                                            </p:txEl>
                                          </p:spTgt>
                                        </p:tgtEl>
                                        <p:attrNameLst>
                                          <p:attrName>style.visibility</p:attrName>
                                        </p:attrNameLst>
                                      </p:cBhvr>
                                      <p:to>
                                        <p:strVal val="visible"/>
                                      </p:to>
                                    </p:set>
                                    <p:animEffect filter="fade" transition="in">
                                      <p:cBhvr>
                                        <p:cTn dur="1000"/>
                                        <p:tgtEl>
                                          <p:spTgt spid="21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xEl>
                                              <p:pRg end="2" st="2"/>
                                            </p:txEl>
                                          </p:spTgt>
                                        </p:tgtEl>
                                        <p:attrNameLst>
                                          <p:attrName>style.visibility</p:attrName>
                                        </p:attrNameLst>
                                      </p:cBhvr>
                                      <p:to>
                                        <p:strVal val="visible"/>
                                      </p:to>
                                    </p:set>
                                    <p:animEffect filter="fade" transition="in">
                                      <p:cBhvr>
                                        <p:cTn dur="1000"/>
                                        <p:tgtEl>
                                          <p:spTgt spid="21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xEl>
                                              <p:pRg end="3" st="3"/>
                                            </p:txEl>
                                          </p:spTgt>
                                        </p:tgtEl>
                                        <p:attrNameLst>
                                          <p:attrName>style.visibility</p:attrName>
                                        </p:attrNameLst>
                                      </p:cBhvr>
                                      <p:to>
                                        <p:strVal val="visible"/>
                                      </p:to>
                                    </p:set>
                                    <p:animEffect filter="fade" transition="in">
                                      <p:cBhvr>
                                        <p:cTn dur="1000"/>
                                        <p:tgtEl>
                                          <p:spTgt spid="21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xEl>
                                              <p:pRg end="4" st="4"/>
                                            </p:txEl>
                                          </p:spTgt>
                                        </p:tgtEl>
                                        <p:attrNameLst>
                                          <p:attrName>style.visibility</p:attrName>
                                        </p:attrNameLst>
                                      </p:cBhvr>
                                      <p:to>
                                        <p:strVal val="visible"/>
                                      </p:to>
                                    </p:set>
                                    <p:animEffect filter="fade" transition="in">
                                      <p:cBhvr>
                                        <p:cTn dur="1000"/>
                                        <p:tgtEl>
                                          <p:spTgt spid="21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xEl>
                                              <p:pRg end="5" st="5"/>
                                            </p:txEl>
                                          </p:spTgt>
                                        </p:tgtEl>
                                        <p:attrNameLst>
                                          <p:attrName>style.visibility</p:attrName>
                                        </p:attrNameLst>
                                      </p:cBhvr>
                                      <p:to>
                                        <p:strVal val="visible"/>
                                      </p:to>
                                    </p:set>
                                    <p:animEffect filter="fade" transition="in">
                                      <p:cBhvr>
                                        <p:cTn dur="1000"/>
                                        <p:tgtEl>
                                          <p:spTgt spid="21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xEl>
                                              <p:pRg end="6" st="6"/>
                                            </p:txEl>
                                          </p:spTgt>
                                        </p:tgtEl>
                                        <p:attrNameLst>
                                          <p:attrName>style.visibility</p:attrName>
                                        </p:attrNameLst>
                                      </p:cBhvr>
                                      <p:to>
                                        <p:strVal val="visible"/>
                                      </p:to>
                                    </p:set>
                                    <p:animEffect filter="fade" transition="in">
                                      <p:cBhvr>
                                        <p:cTn dur="1000"/>
                                        <p:tgtEl>
                                          <p:spTgt spid="21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xEl>
                                              <p:pRg end="7" st="7"/>
                                            </p:txEl>
                                          </p:spTgt>
                                        </p:tgtEl>
                                        <p:attrNameLst>
                                          <p:attrName>style.visibility</p:attrName>
                                        </p:attrNameLst>
                                      </p:cBhvr>
                                      <p:to>
                                        <p:strVal val="visible"/>
                                      </p:to>
                                    </p:set>
                                    <p:animEffect filter="fade" transition="in">
                                      <p:cBhvr>
                                        <p:cTn dur="1000"/>
                                        <p:tgtEl>
                                          <p:spTgt spid="21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xEl>
                                              <p:pRg end="8" st="8"/>
                                            </p:txEl>
                                          </p:spTgt>
                                        </p:tgtEl>
                                        <p:attrNameLst>
                                          <p:attrName>style.visibility</p:attrName>
                                        </p:attrNameLst>
                                      </p:cBhvr>
                                      <p:to>
                                        <p:strVal val="visible"/>
                                      </p:to>
                                    </p:set>
                                    <p:animEffect filter="fade" transition="in">
                                      <p:cBhvr>
                                        <p:cTn dur="1000"/>
                                        <p:tgtEl>
                                          <p:spTgt spid="215">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xEl>
                                              <p:pRg end="9" st="9"/>
                                            </p:txEl>
                                          </p:spTgt>
                                        </p:tgtEl>
                                        <p:attrNameLst>
                                          <p:attrName>style.visibility</p:attrName>
                                        </p:attrNameLst>
                                      </p:cBhvr>
                                      <p:to>
                                        <p:strVal val="visible"/>
                                      </p:to>
                                    </p:set>
                                    <p:animEffect filter="fade" transition="in">
                                      <p:cBhvr>
                                        <p:cTn dur="1000"/>
                                        <p:tgtEl>
                                          <p:spTgt spid="215">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xEl>
                                              <p:pRg end="10" st="10"/>
                                            </p:txEl>
                                          </p:spTgt>
                                        </p:tgtEl>
                                        <p:attrNameLst>
                                          <p:attrName>style.visibility</p:attrName>
                                        </p:attrNameLst>
                                      </p:cBhvr>
                                      <p:to>
                                        <p:strVal val="visible"/>
                                      </p:to>
                                    </p:set>
                                    <p:animEffect filter="fade" transition="in">
                                      <p:cBhvr>
                                        <p:cTn dur="1000"/>
                                        <p:tgtEl>
                                          <p:spTgt spid="215">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sp>
        <p:nvSpPr>
          <p:cNvPr id="880" name="Google Shape;880;p73"/>
          <p:cNvSpPr/>
          <p:nvPr/>
        </p:nvSpPr>
        <p:spPr>
          <a:xfrm>
            <a:off x="0" y="2658241"/>
            <a:ext cx="9144000" cy="9003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4600"/>
              <a:buFont typeface="Arial"/>
              <a:buNone/>
            </a:pPr>
            <a:r>
              <a:rPr b="1" i="0" lang="en" sz="5300" u="none" cap="none" strike="noStrike">
                <a:solidFill>
                  <a:srgbClr val="1A1918"/>
                </a:solidFill>
                <a:latin typeface="Arial"/>
                <a:ea typeface="Arial"/>
                <a:cs typeface="Arial"/>
                <a:sym typeface="Arial"/>
              </a:rPr>
              <a:t>Moving Forward</a:t>
            </a:r>
            <a:endParaRPr b="1" i="0" sz="5300" u="none" cap="none" strike="noStrike">
              <a:solidFill>
                <a:srgbClr val="1A1918"/>
              </a:solidFill>
              <a:latin typeface="Arial"/>
              <a:ea typeface="Arial"/>
              <a:cs typeface="Arial"/>
              <a:sym typeface="Arial"/>
            </a:endParaRPr>
          </a:p>
        </p:txBody>
      </p:sp>
      <p:pic>
        <p:nvPicPr>
          <p:cNvPr id="881" name="Google Shape;881;p73"/>
          <p:cNvPicPr preferRelativeResize="0"/>
          <p:nvPr/>
        </p:nvPicPr>
        <p:blipFill rotWithShape="1">
          <a:blip r:embed="rId3">
            <a:alphaModFix/>
          </a:blip>
          <a:srcRect b="0" l="0" r="0" t="0"/>
          <a:stretch/>
        </p:blipFill>
        <p:spPr>
          <a:xfrm>
            <a:off x="2955235" y="818909"/>
            <a:ext cx="3425686" cy="1321336"/>
          </a:xfrm>
          <a:prstGeom prst="rect">
            <a:avLst/>
          </a:prstGeom>
          <a:noFill/>
          <a:ln>
            <a:noFill/>
          </a:ln>
        </p:spPr>
      </p:pic>
      <p:pic>
        <p:nvPicPr>
          <p:cNvPr id="882" name="Google Shape;882;p73"/>
          <p:cNvPicPr preferRelativeResize="0"/>
          <p:nvPr/>
        </p:nvPicPr>
        <p:blipFill rotWithShape="1">
          <a:blip r:embed="rId4">
            <a:alphaModFix/>
          </a:blip>
          <a:srcRect b="0" l="0" r="0" t="0"/>
          <a:stretch/>
        </p:blipFill>
        <p:spPr>
          <a:xfrm>
            <a:off x="5623203" y="3294822"/>
            <a:ext cx="3520797" cy="1848678"/>
          </a:xfrm>
          <a:prstGeom prst="rect">
            <a:avLst/>
          </a:prstGeom>
          <a:noFill/>
          <a:ln>
            <a:noFill/>
          </a:ln>
        </p:spPr>
      </p:pic>
      <p:pic>
        <p:nvPicPr>
          <p:cNvPr id="883" name="Google Shape;883;p73"/>
          <p:cNvPicPr preferRelativeResize="0"/>
          <p:nvPr/>
        </p:nvPicPr>
        <p:blipFill rotWithShape="1">
          <a:blip r:embed="rId5">
            <a:alphaModFix/>
          </a:blip>
          <a:srcRect b="0" l="0" r="0" t="0"/>
          <a:stretch/>
        </p:blipFill>
        <p:spPr>
          <a:xfrm>
            <a:off x="7947827" y="4470650"/>
            <a:ext cx="1196174" cy="672851"/>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7" name="Shape 887"/>
        <p:cNvGrpSpPr/>
        <p:nvPr/>
      </p:nvGrpSpPr>
      <p:grpSpPr>
        <a:xfrm>
          <a:off x="0" y="0"/>
          <a:ext cx="0" cy="0"/>
          <a:chOff x="0" y="0"/>
          <a:chExt cx="0" cy="0"/>
        </a:xfrm>
      </p:grpSpPr>
      <p:sp>
        <p:nvSpPr>
          <p:cNvPr id="888" name="Google Shape;888;p74"/>
          <p:cNvSpPr txBox="1"/>
          <p:nvPr/>
        </p:nvSpPr>
        <p:spPr>
          <a:xfrm>
            <a:off x="0" y="1334530"/>
            <a:ext cx="9144000" cy="9003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5400"/>
              <a:buFont typeface="Arial"/>
              <a:buNone/>
            </a:pPr>
            <a:r>
              <a:rPr b="1" i="0" lang="en" sz="5400" u="none" cap="none" strike="noStrike">
                <a:solidFill>
                  <a:srgbClr val="C00000"/>
                </a:solidFill>
                <a:latin typeface="Arial"/>
                <a:ea typeface="Arial"/>
                <a:cs typeface="Arial"/>
                <a:sym typeface="Arial"/>
              </a:rPr>
              <a:t>Does             Work?</a:t>
            </a:r>
            <a:endParaRPr b="1" i="0" sz="5400" u="none" cap="none" strike="noStrike">
              <a:solidFill>
                <a:srgbClr val="000000"/>
              </a:solidFill>
              <a:latin typeface="Arial"/>
              <a:ea typeface="Arial"/>
              <a:cs typeface="Arial"/>
              <a:sym typeface="Arial"/>
            </a:endParaRPr>
          </a:p>
        </p:txBody>
      </p:sp>
      <p:sp>
        <p:nvSpPr>
          <p:cNvPr id="889" name="Google Shape;889;p74"/>
          <p:cNvSpPr txBox="1"/>
          <p:nvPr/>
        </p:nvSpPr>
        <p:spPr>
          <a:xfrm>
            <a:off x="507994" y="2579606"/>
            <a:ext cx="8127900" cy="2214600"/>
          </a:xfrm>
          <a:prstGeom prst="rect">
            <a:avLst/>
          </a:prstGeom>
          <a:noFill/>
          <a:ln>
            <a:noFill/>
          </a:ln>
        </p:spPr>
        <p:txBody>
          <a:bodyPr anchorCtr="0" anchor="t" bIns="34275" lIns="68575" spcFirstLastPara="1" rIns="68575" wrap="square" tIns="34275">
            <a:noAutofit/>
          </a:bodyPr>
          <a:lstStyle/>
          <a:p>
            <a:pPr indent="0" lvl="0" marL="0" marR="0" rtl="0" algn="ctr">
              <a:lnSpc>
                <a:spcPct val="115000"/>
              </a:lnSpc>
              <a:spcBef>
                <a:spcPts val="0"/>
              </a:spcBef>
              <a:spcAft>
                <a:spcPts val="0"/>
              </a:spcAft>
              <a:buClr>
                <a:srgbClr val="000000"/>
              </a:buClr>
              <a:buSzPts val="4500"/>
              <a:buFont typeface="Arial"/>
              <a:buNone/>
            </a:pPr>
            <a:r>
              <a:rPr b="1" i="0" lang="en" sz="4500" u="none" cap="none" strike="noStrike">
                <a:solidFill>
                  <a:srgbClr val="7F7F7F"/>
                </a:solidFill>
                <a:latin typeface="Arial"/>
                <a:ea typeface="Arial"/>
                <a:cs typeface="Arial"/>
                <a:sym typeface="Arial"/>
              </a:rPr>
              <a:t>How about BNI</a:t>
            </a:r>
            <a:r>
              <a:rPr b="1" i="0" lang="en" sz="1500" u="none" cap="none" strike="noStrike">
                <a:solidFill>
                  <a:srgbClr val="7F7F7F"/>
                </a:solidFill>
                <a:latin typeface="Arial"/>
                <a:ea typeface="Arial"/>
                <a:cs typeface="Arial"/>
                <a:sym typeface="Arial"/>
              </a:rPr>
              <a:t>®</a:t>
            </a:r>
            <a:r>
              <a:rPr b="1" i="0" lang="en" sz="4500" u="none" cap="none" strike="noStrike">
                <a:solidFill>
                  <a:srgbClr val="7F7F7F"/>
                </a:solidFill>
                <a:latin typeface="Arial"/>
                <a:ea typeface="Arial"/>
                <a:cs typeface="Arial"/>
                <a:sym typeface="Arial"/>
              </a:rPr>
              <a:t> on steroids!</a:t>
            </a:r>
            <a:endParaRPr b="1" i="0" sz="4500" u="none" cap="none" strike="noStrike">
              <a:solidFill>
                <a:srgbClr val="7F7F7F"/>
              </a:solidFill>
              <a:latin typeface="Arial"/>
              <a:ea typeface="Arial"/>
              <a:cs typeface="Arial"/>
              <a:sym typeface="Arial"/>
            </a:endParaRPr>
          </a:p>
        </p:txBody>
      </p:sp>
      <p:pic>
        <p:nvPicPr>
          <p:cNvPr id="890" name="Google Shape;890;p74"/>
          <p:cNvPicPr preferRelativeResize="0"/>
          <p:nvPr/>
        </p:nvPicPr>
        <p:blipFill rotWithShape="1">
          <a:blip r:embed="rId3">
            <a:alphaModFix/>
          </a:blip>
          <a:srcRect b="0" l="0" r="0" t="0"/>
          <a:stretch/>
        </p:blipFill>
        <p:spPr>
          <a:xfrm>
            <a:off x="3469593" y="1411463"/>
            <a:ext cx="1765800" cy="681094"/>
          </a:xfrm>
          <a:prstGeom prst="rect">
            <a:avLst/>
          </a:prstGeom>
          <a:noFill/>
          <a:ln>
            <a:noFill/>
          </a:ln>
        </p:spPr>
      </p:pic>
      <p:pic>
        <p:nvPicPr>
          <p:cNvPr id="891" name="Google Shape;891;p74"/>
          <p:cNvPicPr preferRelativeResize="0"/>
          <p:nvPr/>
        </p:nvPicPr>
        <p:blipFill rotWithShape="1">
          <a:blip r:embed="rId4">
            <a:alphaModFix/>
          </a:blip>
          <a:srcRect b="0" l="0" r="0" t="0"/>
          <a:stretch/>
        </p:blipFill>
        <p:spPr>
          <a:xfrm>
            <a:off x="7947827" y="4470650"/>
            <a:ext cx="1196174" cy="6728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9">
                                            <p:txEl>
                                              <p:pRg end="0" st="0"/>
                                            </p:txEl>
                                          </p:spTgt>
                                        </p:tgtEl>
                                        <p:attrNameLst>
                                          <p:attrName>style.visibility</p:attrName>
                                        </p:attrNameLst>
                                      </p:cBhvr>
                                      <p:to>
                                        <p:strVal val="visible"/>
                                      </p:to>
                                    </p:set>
                                    <p:animEffect filter="fade" transition="in">
                                      <p:cBhvr>
                                        <p:cTn dur="1000"/>
                                        <p:tgtEl>
                                          <p:spTgt spid="88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9"/>
                                        </p:tgtEl>
                                        <p:attrNameLst>
                                          <p:attrName>style.visibility</p:attrName>
                                        </p:attrNameLst>
                                      </p:cBhvr>
                                      <p:to>
                                        <p:strVal val="visible"/>
                                      </p:to>
                                    </p:set>
                                    <p:animEffect filter="fade" transition="in">
                                      <p:cBhvr>
                                        <p:cTn dur="1000"/>
                                        <p:tgtEl>
                                          <p:spTgt spid="8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sp>
        <p:nvSpPr>
          <p:cNvPr id="896" name="Google Shape;896;p75"/>
          <p:cNvSpPr txBox="1"/>
          <p:nvPr/>
        </p:nvSpPr>
        <p:spPr>
          <a:xfrm>
            <a:off x="0" y="197762"/>
            <a:ext cx="9144000" cy="1481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4500"/>
              <a:buFont typeface="Arial"/>
              <a:buNone/>
            </a:pPr>
            <a:r>
              <a:rPr b="0" i="0" lang="en" sz="3800" u="none" cap="none" strike="noStrike">
                <a:solidFill>
                  <a:srgbClr val="C00000"/>
                </a:solidFill>
                <a:latin typeface="Arial"/>
                <a:ea typeface="Arial"/>
                <a:cs typeface="Arial"/>
                <a:sym typeface="Arial"/>
              </a:rPr>
              <a:t>This term we will be focusing on </a:t>
            </a:r>
            <a:br>
              <a:rPr b="0" i="0" lang="en" sz="3800" u="none" cap="none" strike="noStrike">
                <a:solidFill>
                  <a:srgbClr val="C00000"/>
                </a:solidFill>
                <a:latin typeface="Arial"/>
                <a:ea typeface="Arial"/>
                <a:cs typeface="Arial"/>
                <a:sym typeface="Arial"/>
              </a:rPr>
            </a:br>
            <a:r>
              <a:rPr b="0" i="0" lang="en" sz="3800" u="none" cap="none" strike="noStrike">
                <a:solidFill>
                  <a:srgbClr val="C00000"/>
                </a:solidFill>
                <a:latin typeface="Arial"/>
                <a:ea typeface="Arial"/>
                <a:cs typeface="Arial"/>
                <a:sym typeface="Arial"/>
              </a:rPr>
              <a:t>effective member strategies:</a:t>
            </a:r>
            <a:endParaRPr b="0" i="0" sz="3800" u="none" cap="none" strike="noStrike">
              <a:solidFill>
                <a:srgbClr val="C00000"/>
              </a:solidFill>
              <a:latin typeface="Arial"/>
              <a:ea typeface="Arial"/>
              <a:cs typeface="Arial"/>
              <a:sym typeface="Arial"/>
            </a:endParaRPr>
          </a:p>
        </p:txBody>
      </p:sp>
      <p:sp>
        <p:nvSpPr>
          <p:cNvPr id="897" name="Google Shape;897;p75"/>
          <p:cNvSpPr txBox="1"/>
          <p:nvPr/>
        </p:nvSpPr>
        <p:spPr>
          <a:xfrm>
            <a:off x="1180038" y="1858500"/>
            <a:ext cx="6851400" cy="2186700"/>
          </a:xfrm>
          <a:prstGeom prst="rect">
            <a:avLst/>
          </a:prstGeom>
          <a:noFill/>
          <a:ln>
            <a:noFill/>
          </a:ln>
        </p:spPr>
        <p:txBody>
          <a:bodyPr anchorCtr="0" anchor="t" bIns="34275" lIns="68575" spcFirstLastPara="1" rIns="68575" wrap="square" tIns="34275">
            <a:noAutofit/>
          </a:bodyPr>
          <a:lstStyle/>
          <a:p>
            <a:pPr indent="-533400" lvl="0" marL="558800" marR="0" rtl="0" algn="l">
              <a:lnSpc>
                <a:spcPct val="100000"/>
              </a:lnSpc>
              <a:spcBef>
                <a:spcPts val="0"/>
              </a:spcBef>
              <a:spcAft>
                <a:spcPts val="0"/>
              </a:spcAft>
              <a:buClr>
                <a:srgbClr val="7F7F7F"/>
              </a:buClr>
              <a:buSzPts val="2400"/>
              <a:buFont typeface="Calibri"/>
              <a:buAutoNum type="arabicPeriod"/>
            </a:pPr>
            <a:r>
              <a:rPr b="1" i="0" lang="en" sz="2400" u="none" cap="none" strike="noStrike">
                <a:solidFill>
                  <a:srgbClr val="7F7F7F"/>
                </a:solidFill>
                <a:latin typeface="Arial"/>
                <a:ea typeface="Arial"/>
                <a:cs typeface="Arial"/>
                <a:sym typeface="Arial"/>
              </a:rPr>
              <a:t>Understanding Target Markets</a:t>
            </a:r>
            <a:endParaRPr b="1" i="0" sz="2400" u="none" cap="none" strike="noStrike">
              <a:solidFill>
                <a:srgbClr val="7F7F7F"/>
              </a:solidFill>
              <a:latin typeface="Arial"/>
              <a:ea typeface="Arial"/>
              <a:cs typeface="Arial"/>
              <a:sym typeface="Arial"/>
            </a:endParaRPr>
          </a:p>
          <a:p>
            <a:pPr indent="-533400" lvl="0" marL="558800" marR="0" rtl="0" algn="l">
              <a:lnSpc>
                <a:spcPct val="100000"/>
              </a:lnSpc>
              <a:spcBef>
                <a:spcPts val="0"/>
              </a:spcBef>
              <a:spcAft>
                <a:spcPts val="0"/>
              </a:spcAft>
              <a:buClr>
                <a:srgbClr val="7F7F7F"/>
              </a:buClr>
              <a:buSzPts val="2400"/>
              <a:buFont typeface="Arial"/>
              <a:buAutoNum type="arabicPeriod"/>
            </a:pPr>
            <a:r>
              <a:rPr b="1" i="0" lang="en" sz="2400" u="none" cap="none" strike="noStrike">
                <a:solidFill>
                  <a:srgbClr val="7F7F7F"/>
                </a:solidFill>
                <a:latin typeface="Arial"/>
                <a:ea typeface="Arial"/>
                <a:cs typeface="Arial"/>
                <a:sym typeface="Arial"/>
              </a:rPr>
              <a:t>Crafting Business Messages</a:t>
            </a:r>
            <a:endParaRPr b="1" i="0" sz="2400" u="none" cap="none" strike="noStrike">
              <a:solidFill>
                <a:srgbClr val="7F7F7F"/>
              </a:solidFill>
              <a:latin typeface="Arial"/>
              <a:ea typeface="Arial"/>
              <a:cs typeface="Arial"/>
              <a:sym typeface="Arial"/>
            </a:endParaRPr>
          </a:p>
          <a:p>
            <a:pPr indent="-533400" lvl="0" marL="558800" marR="0" rtl="0" algn="l">
              <a:lnSpc>
                <a:spcPct val="100000"/>
              </a:lnSpc>
              <a:spcBef>
                <a:spcPts val="0"/>
              </a:spcBef>
              <a:spcAft>
                <a:spcPts val="0"/>
              </a:spcAft>
              <a:buClr>
                <a:srgbClr val="7F7F7F"/>
              </a:buClr>
              <a:buSzPts val="2400"/>
              <a:buFont typeface="Arial"/>
              <a:buAutoNum type="arabicPeriod"/>
            </a:pPr>
            <a:r>
              <a:rPr b="1" i="0" lang="en" sz="2400" u="none" cap="none" strike="noStrike">
                <a:solidFill>
                  <a:srgbClr val="7F7F7F"/>
                </a:solidFill>
                <a:latin typeface="Arial"/>
                <a:ea typeface="Arial"/>
                <a:cs typeface="Arial"/>
                <a:sym typeface="Arial"/>
              </a:rPr>
              <a:t>Being Intentional in their Presentation and Communication Skills</a:t>
            </a:r>
            <a:endParaRPr b="1" i="0" sz="2400" u="none" cap="none" strike="noStrike">
              <a:solidFill>
                <a:srgbClr val="7F7F7F"/>
              </a:solidFill>
              <a:latin typeface="Arial"/>
              <a:ea typeface="Arial"/>
              <a:cs typeface="Arial"/>
              <a:sym typeface="Arial"/>
            </a:endParaRPr>
          </a:p>
          <a:p>
            <a:pPr indent="-533400" lvl="0" marL="558800" marR="0" rtl="0" algn="l">
              <a:lnSpc>
                <a:spcPct val="100000"/>
              </a:lnSpc>
              <a:spcBef>
                <a:spcPts val="0"/>
              </a:spcBef>
              <a:spcAft>
                <a:spcPts val="0"/>
              </a:spcAft>
              <a:buClr>
                <a:srgbClr val="7F7F7F"/>
              </a:buClr>
              <a:buSzPts val="2400"/>
              <a:buFont typeface="Arial"/>
              <a:buAutoNum type="arabicPeriod"/>
            </a:pPr>
            <a:r>
              <a:rPr b="1" i="0" lang="en" sz="2400" u="none" cap="none" strike="noStrike">
                <a:solidFill>
                  <a:srgbClr val="7F7F7F"/>
                </a:solidFill>
                <a:latin typeface="Arial"/>
                <a:ea typeface="Arial"/>
                <a:cs typeface="Arial"/>
                <a:sym typeface="Arial"/>
              </a:rPr>
              <a:t>Using Insight &amp; Strategy to take the Member Experience to the Next Level</a:t>
            </a:r>
            <a:endParaRPr b="1" i="0" sz="2400" u="none" cap="none" strike="noStrike">
              <a:solidFill>
                <a:srgbClr val="7F7F7F"/>
              </a:solidFill>
              <a:latin typeface="Arial"/>
              <a:ea typeface="Arial"/>
              <a:cs typeface="Arial"/>
              <a:sym typeface="Arial"/>
            </a:endParaRPr>
          </a:p>
        </p:txBody>
      </p:sp>
      <p:pic>
        <p:nvPicPr>
          <p:cNvPr id="898" name="Google Shape;898;p75"/>
          <p:cNvPicPr preferRelativeResize="0"/>
          <p:nvPr/>
        </p:nvPicPr>
        <p:blipFill rotWithShape="1">
          <a:blip r:embed="rId3">
            <a:alphaModFix/>
          </a:blip>
          <a:srcRect b="0" l="0" r="0" t="0"/>
          <a:stretch/>
        </p:blipFill>
        <p:spPr>
          <a:xfrm>
            <a:off x="7947827" y="4470650"/>
            <a:ext cx="1196174" cy="6728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7">
                                            <p:txEl>
                                              <p:pRg end="0" st="0"/>
                                            </p:txEl>
                                          </p:spTgt>
                                        </p:tgtEl>
                                        <p:attrNameLst>
                                          <p:attrName>style.visibility</p:attrName>
                                        </p:attrNameLst>
                                      </p:cBhvr>
                                      <p:to>
                                        <p:strVal val="visible"/>
                                      </p:to>
                                    </p:set>
                                    <p:animEffect filter="fade" transition="in">
                                      <p:cBhvr>
                                        <p:cTn dur="1000"/>
                                        <p:tgtEl>
                                          <p:spTgt spid="89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7">
                                            <p:txEl>
                                              <p:pRg end="1" st="1"/>
                                            </p:txEl>
                                          </p:spTgt>
                                        </p:tgtEl>
                                        <p:attrNameLst>
                                          <p:attrName>style.visibility</p:attrName>
                                        </p:attrNameLst>
                                      </p:cBhvr>
                                      <p:to>
                                        <p:strVal val="visible"/>
                                      </p:to>
                                    </p:set>
                                    <p:animEffect filter="fade" transition="in">
                                      <p:cBhvr>
                                        <p:cTn dur="1000"/>
                                        <p:tgtEl>
                                          <p:spTgt spid="89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7">
                                            <p:txEl>
                                              <p:pRg end="2" st="2"/>
                                            </p:txEl>
                                          </p:spTgt>
                                        </p:tgtEl>
                                        <p:attrNameLst>
                                          <p:attrName>style.visibility</p:attrName>
                                        </p:attrNameLst>
                                      </p:cBhvr>
                                      <p:to>
                                        <p:strVal val="visible"/>
                                      </p:to>
                                    </p:set>
                                    <p:animEffect filter="fade" transition="in">
                                      <p:cBhvr>
                                        <p:cTn dur="1000"/>
                                        <p:tgtEl>
                                          <p:spTgt spid="89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7">
                                            <p:txEl>
                                              <p:pRg end="3" st="3"/>
                                            </p:txEl>
                                          </p:spTgt>
                                        </p:tgtEl>
                                        <p:attrNameLst>
                                          <p:attrName>style.visibility</p:attrName>
                                        </p:attrNameLst>
                                      </p:cBhvr>
                                      <p:to>
                                        <p:strVal val="visible"/>
                                      </p:to>
                                    </p:set>
                                    <p:animEffect filter="fade" transition="in">
                                      <p:cBhvr>
                                        <p:cTn dur="1000"/>
                                        <p:tgtEl>
                                          <p:spTgt spid="897">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2" name="Shape 902"/>
        <p:cNvGrpSpPr/>
        <p:nvPr/>
      </p:nvGrpSpPr>
      <p:grpSpPr>
        <a:xfrm>
          <a:off x="0" y="0"/>
          <a:ext cx="0" cy="0"/>
          <a:chOff x="0" y="0"/>
          <a:chExt cx="0" cy="0"/>
        </a:xfrm>
      </p:grpSpPr>
      <p:sp>
        <p:nvSpPr>
          <p:cNvPr id="903" name="Google Shape;903;p76"/>
          <p:cNvSpPr txBox="1"/>
          <p:nvPr/>
        </p:nvSpPr>
        <p:spPr>
          <a:xfrm>
            <a:off x="0" y="197762"/>
            <a:ext cx="9144000" cy="1481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4500"/>
              <a:buFont typeface="Arial"/>
              <a:buNone/>
            </a:pPr>
            <a:r>
              <a:rPr b="0" i="0" lang="en" sz="3800" u="none" cap="none" strike="noStrike">
                <a:solidFill>
                  <a:srgbClr val="C00000"/>
                </a:solidFill>
                <a:latin typeface="Arial"/>
                <a:ea typeface="Arial"/>
                <a:cs typeface="Arial"/>
                <a:sym typeface="Arial"/>
              </a:rPr>
              <a:t>This starts with improving our </a:t>
            </a:r>
            <a:br>
              <a:rPr b="0" i="0" lang="en" sz="3800" u="none" cap="none" strike="noStrike">
                <a:solidFill>
                  <a:srgbClr val="C00000"/>
                </a:solidFill>
                <a:latin typeface="Arial"/>
                <a:ea typeface="Arial"/>
                <a:cs typeface="Arial"/>
                <a:sym typeface="Arial"/>
              </a:rPr>
            </a:br>
            <a:r>
              <a:rPr b="0" i="0" lang="en" sz="3800" u="none" cap="none" strike="noStrike">
                <a:solidFill>
                  <a:srgbClr val="C00000"/>
                </a:solidFill>
                <a:latin typeface="Arial"/>
                <a:ea typeface="Arial"/>
                <a:cs typeface="Arial"/>
                <a:sym typeface="Arial"/>
              </a:rPr>
              <a:t>members’ current skill set:</a:t>
            </a:r>
            <a:endParaRPr b="0" i="0" sz="3800" u="none" cap="none" strike="noStrike">
              <a:solidFill>
                <a:srgbClr val="C00000"/>
              </a:solidFill>
              <a:latin typeface="Arial"/>
              <a:ea typeface="Arial"/>
              <a:cs typeface="Arial"/>
              <a:sym typeface="Arial"/>
            </a:endParaRPr>
          </a:p>
        </p:txBody>
      </p:sp>
      <p:sp>
        <p:nvSpPr>
          <p:cNvPr id="904" name="Google Shape;904;p76"/>
          <p:cNvSpPr txBox="1"/>
          <p:nvPr/>
        </p:nvSpPr>
        <p:spPr>
          <a:xfrm>
            <a:off x="1295788" y="1978125"/>
            <a:ext cx="6851400" cy="2186700"/>
          </a:xfrm>
          <a:prstGeom prst="rect">
            <a:avLst/>
          </a:prstGeom>
          <a:noFill/>
          <a:ln>
            <a:noFill/>
          </a:ln>
        </p:spPr>
        <p:txBody>
          <a:bodyPr anchorCtr="0" anchor="t" bIns="34275" lIns="68575" spcFirstLastPara="1" rIns="68575" wrap="square" tIns="34275">
            <a:noAutofit/>
          </a:bodyPr>
          <a:lstStyle/>
          <a:p>
            <a:pPr indent="-533400" lvl="0" marL="558800" marR="0" rtl="0" algn="l">
              <a:lnSpc>
                <a:spcPct val="100000"/>
              </a:lnSpc>
              <a:spcBef>
                <a:spcPts val="0"/>
              </a:spcBef>
              <a:spcAft>
                <a:spcPts val="0"/>
              </a:spcAft>
              <a:buClr>
                <a:srgbClr val="7F7F7F"/>
              </a:buClr>
              <a:buSzPts val="2400"/>
              <a:buFont typeface="Arial"/>
              <a:buAutoNum type="arabicPeriod"/>
            </a:pPr>
            <a:r>
              <a:rPr b="1" i="0" lang="en" sz="2400" u="none" cap="none" strike="noStrike">
                <a:solidFill>
                  <a:srgbClr val="7F7F7F"/>
                </a:solidFill>
                <a:latin typeface="Arial"/>
                <a:ea typeface="Arial"/>
                <a:cs typeface="Arial"/>
                <a:sym typeface="Arial"/>
              </a:rPr>
              <a:t>Improving the Referral Mindset</a:t>
            </a:r>
            <a:endParaRPr b="1" i="0" sz="2400" u="none" cap="none" strike="noStrike">
              <a:solidFill>
                <a:srgbClr val="7F7F7F"/>
              </a:solidFill>
              <a:latin typeface="Arial"/>
              <a:ea typeface="Arial"/>
              <a:cs typeface="Arial"/>
              <a:sym typeface="Arial"/>
            </a:endParaRPr>
          </a:p>
          <a:p>
            <a:pPr indent="-533400" lvl="0" marL="558800" marR="0" rtl="0" algn="l">
              <a:lnSpc>
                <a:spcPct val="100000"/>
              </a:lnSpc>
              <a:spcBef>
                <a:spcPts val="0"/>
              </a:spcBef>
              <a:spcAft>
                <a:spcPts val="0"/>
              </a:spcAft>
              <a:buClr>
                <a:srgbClr val="7F7F7F"/>
              </a:buClr>
              <a:buSzPts val="2400"/>
              <a:buFont typeface="Arial"/>
              <a:buAutoNum type="arabicPeriod"/>
            </a:pPr>
            <a:r>
              <a:rPr b="1" i="0" lang="en" sz="2400" u="none" cap="none" strike="noStrike">
                <a:solidFill>
                  <a:srgbClr val="7F7F7F"/>
                </a:solidFill>
                <a:latin typeface="Arial"/>
                <a:ea typeface="Arial"/>
                <a:cs typeface="Arial"/>
                <a:sym typeface="Arial"/>
              </a:rPr>
              <a:t>Conduction Strategic One-to-Ones</a:t>
            </a:r>
            <a:endParaRPr b="1" i="0" sz="2400" u="none" cap="none" strike="noStrike">
              <a:solidFill>
                <a:srgbClr val="7F7F7F"/>
              </a:solidFill>
              <a:latin typeface="Arial"/>
              <a:ea typeface="Arial"/>
              <a:cs typeface="Arial"/>
              <a:sym typeface="Arial"/>
            </a:endParaRPr>
          </a:p>
          <a:p>
            <a:pPr indent="-533400" lvl="0" marL="558800" marR="0" rtl="0" algn="l">
              <a:lnSpc>
                <a:spcPct val="100000"/>
              </a:lnSpc>
              <a:spcBef>
                <a:spcPts val="0"/>
              </a:spcBef>
              <a:spcAft>
                <a:spcPts val="0"/>
              </a:spcAft>
              <a:buClr>
                <a:srgbClr val="7F7F7F"/>
              </a:buClr>
              <a:buSzPts val="2400"/>
              <a:buFont typeface="Arial"/>
              <a:buAutoNum type="arabicPeriod"/>
            </a:pPr>
            <a:r>
              <a:rPr b="1" i="0" lang="en" sz="2400" u="none" cap="none" strike="noStrike">
                <a:solidFill>
                  <a:srgbClr val="7F7F7F"/>
                </a:solidFill>
                <a:latin typeface="Arial"/>
                <a:ea typeface="Arial"/>
                <a:cs typeface="Arial"/>
                <a:sym typeface="Arial"/>
              </a:rPr>
              <a:t>Developing Profitable Introductions</a:t>
            </a:r>
            <a:endParaRPr b="1" i="0" sz="2400" u="none" cap="none" strike="noStrike">
              <a:solidFill>
                <a:srgbClr val="7F7F7F"/>
              </a:solidFill>
              <a:latin typeface="Arial"/>
              <a:ea typeface="Arial"/>
              <a:cs typeface="Arial"/>
              <a:sym typeface="Arial"/>
            </a:endParaRPr>
          </a:p>
          <a:p>
            <a:pPr indent="-533400" lvl="0" marL="558800" marR="0" rtl="0" algn="l">
              <a:lnSpc>
                <a:spcPct val="100000"/>
              </a:lnSpc>
              <a:spcBef>
                <a:spcPts val="0"/>
              </a:spcBef>
              <a:spcAft>
                <a:spcPts val="0"/>
              </a:spcAft>
              <a:buClr>
                <a:srgbClr val="7F7F7F"/>
              </a:buClr>
              <a:buSzPts val="2400"/>
              <a:buFont typeface="Arial"/>
              <a:buAutoNum type="arabicPeriod"/>
            </a:pPr>
            <a:r>
              <a:rPr b="1" i="0" lang="en" sz="2400" u="none" cap="none" strike="noStrike">
                <a:solidFill>
                  <a:srgbClr val="7F7F7F"/>
                </a:solidFill>
                <a:latin typeface="Arial"/>
                <a:ea typeface="Arial"/>
                <a:cs typeface="Arial"/>
                <a:sym typeface="Arial"/>
              </a:rPr>
              <a:t>Developing Keynote Presentations</a:t>
            </a:r>
            <a:endParaRPr b="1" i="0" sz="2400" u="none" cap="none" strike="noStrike">
              <a:solidFill>
                <a:srgbClr val="7F7F7F"/>
              </a:solidFill>
              <a:latin typeface="Arial"/>
              <a:ea typeface="Arial"/>
              <a:cs typeface="Arial"/>
              <a:sym typeface="Arial"/>
            </a:endParaRPr>
          </a:p>
          <a:p>
            <a:pPr indent="-533400" lvl="0" marL="558800" marR="0" rtl="0" algn="l">
              <a:lnSpc>
                <a:spcPct val="100000"/>
              </a:lnSpc>
              <a:spcBef>
                <a:spcPts val="0"/>
              </a:spcBef>
              <a:spcAft>
                <a:spcPts val="0"/>
              </a:spcAft>
              <a:buClr>
                <a:srgbClr val="7F7F7F"/>
              </a:buClr>
              <a:buSzPts val="2400"/>
              <a:buFont typeface="Arial"/>
              <a:buAutoNum type="arabicPeriod"/>
            </a:pPr>
            <a:r>
              <a:rPr b="1" i="0" lang="en" sz="2400" u="none" cap="none" strike="noStrike">
                <a:solidFill>
                  <a:srgbClr val="7F7F7F"/>
                </a:solidFill>
                <a:latin typeface="Arial"/>
                <a:ea typeface="Arial"/>
                <a:cs typeface="Arial"/>
                <a:sym typeface="Arial"/>
              </a:rPr>
              <a:t>Simplifying the Inviting Process</a:t>
            </a:r>
            <a:endParaRPr b="1" i="0" sz="2400" u="none" cap="none" strike="noStrike">
              <a:solidFill>
                <a:srgbClr val="7F7F7F"/>
              </a:solidFill>
              <a:latin typeface="Arial"/>
              <a:ea typeface="Arial"/>
              <a:cs typeface="Arial"/>
              <a:sym typeface="Arial"/>
            </a:endParaRPr>
          </a:p>
        </p:txBody>
      </p:sp>
      <p:pic>
        <p:nvPicPr>
          <p:cNvPr id="905" name="Google Shape;905;p76"/>
          <p:cNvPicPr preferRelativeResize="0"/>
          <p:nvPr/>
        </p:nvPicPr>
        <p:blipFill rotWithShape="1">
          <a:blip r:embed="rId3">
            <a:alphaModFix/>
          </a:blip>
          <a:srcRect b="0" l="0" r="0" t="0"/>
          <a:stretch/>
        </p:blipFill>
        <p:spPr>
          <a:xfrm>
            <a:off x="7947827" y="4470650"/>
            <a:ext cx="1196174" cy="6728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4">
                                            <p:txEl>
                                              <p:pRg end="0" st="0"/>
                                            </p:txEl>
                                          </p:spTgt>
                                        </p:tgtEl>
                                        <p:attrNameLst>
                                          <p:attrName>style.visibility</p:attrName>
                                        </p:attrNameLst>
                                      </p:cBhvr>
                                      <p:to>
                                        <p:strVal val="visible"/>
                                      </p:to>
                                    </p:set>
                                    <p:animEffect filter="fade" transition="in">
                                      <p:cBhvr>
                                        <p:cTn dur="1000"/>
                                        <p:tgtEl>
                                          <p:spTgt spid="90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4">
                                            <p:txEl>
                                              <p:pRg end="1" st="1"/>
                                            </p:txEl>
                                          </p:spTgt>
                                        </p:tgtEl>
                                        <p:attrNameLst>
                                          <p:attrName>style.visibility</p:attrName>
                                        </p:attrNameLst>
                                      </p:cBhvr>
                                      <p:to>
                                        <p:strVal val="visible"/>
                                      </p:to>
                                    </p:set>
                                    <p:animEffect filter="fade" transition="in">
                                      <p:cBhvr>
                                        <p:cTn dur="1000"/>
                                        <p:tgtEl>
                                          <p:spTgt spid="90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4">
                                            <p:txEl>
                                              <p:pRg end="2" st="2"/>
                                            </p:txEl>
                                          </p:spTgt>
                                        </p:tgtEl>
                                        <p:attrNameLst>
                                          <p:attrName>style.visibility</p:attrName>
                                        </p:attrNameLst>
                                      </p:cBhvr>
                                      <p:to>
                                        <p:strVal val="visible"/>
                                      </p:to>
                                    </p:set>
                                    <p:animEffect filter="fade" transition="in">
                                      <p:cBhvr>
                                        <p:cTn dur="1000"/>
                                        <p:tgtEl>
                                          <p:spTgt spid="90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4">
                                            <p:txEl>
                                              <p:pRg end="3" st="3"/>
                                            </p:txEl>
                                          </p:spTgt>
                                        </p:tgtEl>
                                        <p:attrNameLst>
                                          <p:attrName>style.visibility</p:attrName>
                                        </p:attrNameLst>
                                      </p:cBhvr>
                                      <p:to>
                                        <p:strVal val="visible"/>
                                      </p:to>
                                    </p:set>
                                    <p:animEffect filter="fade" transition="in">
                                      <p:cBhvr>
                                        <p:cTn dur="1000"/>
                                        <p:tgtEl>
                                          <p:spTgt spid="90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4">
                                            <p:txEl>
                                              <p:pRg end="4" st="4"/>
                                            </p:txEl>
                                          </p:spTgt>
                                        </p:tgtEl>
                                        <p:attrNameLst>
                                          <p:attrName>style.visibility</p:attrName>
                                        </p:attrNameLst>
                                      </p:cBhvr>
                                      <p:to>
                                        <p:strVal val="visible"/>
                                      </p:to>
                                    </p:set>
                                    <p:animEffect filter="fade" transition="in">
                                      <p:cBhvr>
                                        <p:cTn dur="1000"/>
                                        <p:tgtEl>
                                          <p:spTgt spid="904">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9" name="Shape 909"/>
        <p:cNvGrpSpPr/>
        <p:nvPr/>
      </p:nvGrpSpPr>
      <p:grpSpPr>
        <a:xfrm>
          <a:off x="0" y="0"/>
          <a:ext cx="0" cy="0"/>
          <a:chOff x="0" y="0"/>
          <a:chExt cx="0" cy="0"/>
        </a:xfrm>
      </p:grpSpPr>
      <p:sp>
        <p:nvSpPr>
          <p:cNvPr id="910" name="Google Shape;910;p77"/>
          <p:cNvSpPr txBox="1"/>
          <p:nvPr/>
        </p:nvSpPr>
        <p:spPr>
          <a:xfrm>
            <a:off x="0" y="451937"/>
            <a:ext cx="9144000" cy="1481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4500"/>
              <a:buFont typeface="Arial"/>
              <a:buNone/>
            </a:pPr>
            <a:r>
              <a:rPr b="0" i="0" lang="en" sz="3800" u="none" cap="none" strike="noStrike">
                <a:solidFill>
                  <a:srgbClr val="C00000"/>
                </a:solidFill>
                <a:latin typeface="Arial"/>
                <a:ea typeface="Arial"/>
                <a:cs typeface="Arial"/>
                <a:sym typeface="Arial"/>
              </a:rPr>
              <a:t>Next is to foster Strategic Partnerships:</a:t>
            </a:r>
            <a:endParaRPr b="0" i="0" sz="3800" u="none" cap="none" strike="noStrike">
              <a:solidFill>
                <a:srgbClr val="C00000"/>
              </a:solidFill>
              <a:latin typeface="Arial"/>
              <a:ea typeface="Arial"/>
              <a:cs typeface="Arial"/>
              <a:sym typeface="Arial"/>
            </a:endParaRPr>
          </a:p>
        </p:txBody>
      </p:sp>
      <p:sp>
        <p:nvSpPr>
          <p:cNvPr id="911" name="Google Shape;911;p77"/>
          <p:cNvSpPr txBox="1"/>
          <p:nvPr/>
        </p:nvSpPr>
        <p:spPr>
          <a:xfrm>
            <a:off x="1262288" y="2082775"/>
            <a:ext cx="6851400" cy="2186700"/>
          </a:xfrm>
          <a:prstGeom prst="rect">
            <a:avLst/>
          </a:prstGeom>
          <a:noFill/>
          <a:ln>
            <a:noFill/>
          </a:ln>
        </p:spPr>
        <p:txBody>
          <a:bodyPr anchorCtr="0" anchor="t" bIns="34275" lIns="68575" spcFirstLastPara="1" rIns="68575" wrap="square" tIns="34275">
            <a:noAutofit/>
          </a:bodyPr>
          <a:lstStyle/>
          <a:p>
            <a:pPr indent="-533400" lvl="0" marL="558800" marR="0" rtl="0" algn="l">
              <a:lnSpc>
                <a:spcPct val="100000"/>
              </a:lnSpc>
              <a:spcBef>
                <a:spcPts val="0"/>
              </a:spcBef>
              <a:spcAft>
                <a:spcPts val="0"/>
              </a:spcAft>
              <a:buClr>
                <a:srgbClr val="7F7F7F"/>
              </a:buClr>
              <a:buSzPts val="2400"/>
              <a:buFont typeface="Arial"/>
              <a:buAutoNum type="arabicPeriod"/>
            </a:pPr>
            <a:r>
              <a:rPr b="1" i="0" lang="en" sz="2400" u="none" cap="none" strike="noStrike">
                <a:solidFill>
                  <a:srgbClr val="7F7F7F"/>
                </a:solidFill>
                <a:latin typeface="Arial"/>
                <a:ea typeface="Arial"/>
                <a:cs typeface="Arial"/>
                <a:sym typeface="Arial"/>
              </a:rPr>
              <a:t>Building Power Teams</a:t>
            </a:r>
            <a:endParaRPr b="1" i="0" sz="2400" u="none" cap="none" strike="noStrike">
              <a:solidFill>
                <a:srgbClr val="7F7F7F"/>
              </a:solidFill>
              <a:latin typeface="Arial"/>
              <a:ea typeface="Arial"/>
              <a:cs typeface="Arial"/>
              <a:sym typeface="Arial"/>
            </a:endParaRPr>
          </a:p>
          <a:p>
            <a:pPr indent="-533400" lvl="0" marL="558800" marR="0" rtl="0" algn="l">
              <a:lnSpc>
                <a:spcPct val="100000"/>
              </a:lnSpc>
              <a:spcBef>
                <a:spcPts val="0"/>
              </a:spcBef>
              <a:spcAft>
                <a:spcPts val="0"/>
              </a:spcAft>
              <a:buClr>
                <a:srgbClr val="7F7F7F"/>
              </a:buClr>
              <a:buSzPts val="2400"/>
              <a:buFont typeface="Arial"/>
              <a:buAutoNum type="arabicPeriod"/>
            </a:pPr>
            <a:r>
              <a:rPr b="1" i="0" lang="en" sz="2400" u="none" cap="none" strike="noStrike">
                <a:solidFill>
                  <a:srgbClr val="7F7F7F"/>
                </a:solidFill>
                <a:latin typeface="Arial"/>
                <a:ea typeface="Arial"/>
                <a:cs typeface="Arial"/>
                <a:sym typeface="Arial"/>
              </a:rPr>
              <a:t>Organizing Power Teams</a:t>
            </a:r>
            <a:endParaRPr b="1" i="0" sz="2400" u="none" cap="none" strike="noStrike">
              <a:solidFill>
                <a:srgbClr val="7F7F7F"/>
              </a:solidFill>
              <a:latin typeface="Arial"/>
              <a:ea typeface="Arial"/>
              <a:cs typeface="Arial"/>
              <a:sym typeface="Arial"/>
            </a:endParaRPr>
          </a:p>
          <a:p>
            <a:pPr indent="-533400" lvl="0" marL="558800" marR="0" rtl="0" algn="l">
              <a:lnSpc>
                <a:spcPct val="100000"/>
              </a:lnSpc>
              <a:spcBef>
                <a:spcPts val="0"/>
              </a:spcBef>
              <a:spcAft>
                <a:spcPts val="0"/>
              </a:spcAft>
              <a:buClr>
                <a:srgbClr val="7F7F7F"/>
              </a:buClr>
              <a:buSzPts val="2400"/>
              <a:buFont typeface="Arial"/>
              <a:buAutoNum type="arabicPeriod"/>
            </a:pPr>
            <a:r>
              <a:rPr b="1" i="0" lang="en" sz="2400" u="none" cap="none" strike="noStrike">
                <a:solidFill>
                  <a:srgbClr val="7F7F7F"/>
                </a:solidFill>
                <a:latin typeface="Arial"/>
                <a:ea typeface="Arial"/>
                <a:cs typeface="Arial"/>
                <a:sym typeface="Arial"/>
              </a:rPr>
              <a:t>Taking Power Teams to the Next Level</a:t>
            </a:r>
            <a:endParaRPr b="1" i="0" sz="2400" u="none" cap="none" strike="noStrike">
              <a:solidFill>
                <a:srgbClr val="7F7F7F"/>
              </a:solidFill>
              <a:latin typeface="Arial"/>
              <a:ea typeface="Arial"/>
              <a:cs typeface="Arial"/>
              <a:sym typeface="Arial"/>
            </a:endParaRPr>
          </a:p>
        </p:txBody>
      </p:sp>
      <p:pic>
        <p:nvPicPr>
          <p:cNvPr id="912" name="Google Shape;912;p77"/>
          <p:cNvPicPr preferRelativeResize="0"/>
          <p:nvPr/>
        </p:nvPicPr>
        <p:blipFill rotWithShape="1">
          <a:blip r:embed="rId3">
            <a:alphaModFix/>
          </a:blip>
          <a:srcRect b="0" l="0" r="0" t="0"/>
          <a:stretch/>
        </p:blipFill>
        <p:spPr>
          <a:xfrm>
            <a:off x="7947827" y="4470650"/>
            <a:ext cx="1196174" cy="6728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1">
                                            <p:txEl>
                                              <p:pRg end="0" st="0"/>
                                            </p:txEl>
                                          </p:spTgt>
                                        </p:tgtEl>
                                        <p:attrNameLst>
                                          <p:attrName>style.visibility</p:attrName>
                                        </p:attrNameLst>
                                      </p:cBhvr>
                                      <p:to>
                                        <p:strVal val="visible"/>
                                      </p:to>
                                    </p:set>
                                    <p:animEffect filter="fade" transition="in">
                                      <p:cBhvr>
                                        <p:cTn dur="1000"/>
                                        <p:tgtEl>
                                          <p:spTgt spid="91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1">
                                            <p:txEl>
                                              <p:pRg end="1" st="1"/>
                                            </p:txEl>
                                          </p:spTgt>
                                        </p:tgtEl>
                                        <p:attrNameLst>
                                          <p:attrName>style.visibility</p:attrName>
                                        </p:attrNameLst>
                                      </p:cBhvr>
                                      <p:to>
                                        <p:strVal val="visible"/>
                                      </p:to>
                                    </p:set>
                                    <p:animEffect filter="fade" transition="in">
                                      <p:cBhvr>
                                        <p:cTn dur="1000"/>
                                        <p:tgtEl>
                                          <p:spTgt spid="91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1">
                                            <p:txEl>
                                              <p:pRg end="2" st="2"/>
                                            </p:txEl>
                                          </p:spTgt>
                                        </p:tgtEl>
                                        <p:attrNameLst>
                                          <p:attrName>style.visibility</p:attrName>
                                        </p:attrNameLst>
                                      </p:cBhvr>
                                      <p:to>
                                        <p:strVal val="visible"/>
                                      </p:to>
                                    </p:set>
                                    <p:animEffect filter="fade" transition="in">
                                      <p:cBhvr>
                                        <p:cTn dur="1000"/>
                                        <p:tgtEl>
                                          <p:spTgt spid="911">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sp>
        <p:nvSpPr>
          <p:cNvPr id="917" name="Google Shape;917;p78"/>
          <p:cNvSpPr txBox="1"/>
          <p:nvPr/>
        </p:nvSpPr>
        <p:spPr>
          <a:xfrm>
            <a:off x="0" y="309912"/>
            <a:ext cx="9144000" cy="1481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4500"/>
              <a:buFont typeface="Arial"/>
              <a:buNone/>
            </a:pPr>
            <a:r>
              <a:rPr b="0" i="0" lang="en" sz="3800" u="none" cap="none" strike="noStrike">
                <a:solidFill>
                  <a:srgbClr val="C00000"/>
                </a:solidFill>
                <a:latin typeface="Arial"/>
                <a:ea typeface="Arial"/>
                <a:cs typeface="Arial"/>
                <a:sym typeface="Arial"/>
              </a:rPr>
              <a:t>Finally, we will continue building relationships in the region (and beyond):</a:t>
            </a:r>
            <a:endParaRPr b="0" i="0" sz="3800" u="none" cap="none" strike="noStrike">
              <a:solidFill>
                <a:srgbClr val="C00000"/>
              </a:solidFill>
              <a:latin typeface="Arial"/>
              <a:ea typeface="Arial"/>
              <a:cs typeface="Arial"/>
              <a:sym typeface="Arial"/>
            </a:endParaRPr>
          </a:p>
        </p:txBody>
      </p:sp>
      <p:sp>
        <p:nvSpPr>
          <p:cNvPr id="918" name="Google Shape;918;p78"/>
          <p:cNvSpPr txBox="1"/>
          <p:nvPr/>
        </p:nvSpPr>
        <p:spPr>
          <a:xfrm>
            <a:off x="1180063" y="2247250"/>
            <a:ext cx="6851400" cy="2186700"/>
          </a:xfrm>
          <a:prstGeom prst="rect">
            <a:avLst/>
          </a:prstGeom>
          <a:noFill/>
          <a:ln>
            <a:noFill/>
          </a:ln>
        </p:spPr>
        <p:txBody>
          <a:bodyPr anchorCtr="0" anchor="t" bIns="34275" lIns="68575" spcFirstLastPara="1" rIns="68575" wrap="square" tIns="34275">
            <a:noAutofit/>
          </a:bodyPr>
          <a:lstStyle/>
          <a:p>
            <a:pPr indent="-533400" lvl="0" marL="558800" marR="0" rtl="0" algn="l">
              <a:lnSpc>
                <a:spcPct val="100000"/>
              </a:lnSpc>
              <a:spcBef>
                <a:spcPts val="0"/>
              </a:spcBef>
              <a:spcAft>
                <a:spcPts val="0"/>
              </a:spcAft>
              <a:buClr>
                <a:srgbClr val="7F7F7F"/>
              </a:buClr>
              <a:buSzPts val="2400"/>
              <a:buFont typeface="Arial"/>
              <a:buAutoNum type="arabicPeriod"/>
            </a:pPr>
            <a:r>
              <a:rPr b="1" lang="en" sz="2400">
                <a:solidFill>
                  <a:srgbClr val="7F7F7F"/>
                </a:solidFill>
              </a:rPr>
              <a:t>Awards Breakfast Event</a:t>
            </a:r>
            <a:endParaRPr b="1" i="0" sz="2400" u="none" cap="none" strike="noStrike">
              <a:solidFill>
                <a:srgbClr val="7F7F7F"/>
              </a:solidFill>
              <a:latin typeface="Arial"/>
              <a:ea typeface="Arial"/>
              <a:cs typeface="Arial"/>
              <a:sym typeface="Arial"/>
            </a:endParaRPr>
          </a:p>
          <a:p>
            <a:pPr indent="-533400" lvl="0" marL="558800" marR="0" rtl="0" algn="l">
              <a:lnSpc>
                <a:spcPct val="100000"/>
              </a:lnSpc>
              <a:spcBef>
                <a:spcPts val="0"/>
              </a:spcBef>
              <a:spcAft>
                <a:spcPts val="0"/>
              </a:spcAft>
              <a:buClr>
                <a:srgbClr val="7F7F7F"/>
              </a:buClr>
              <a:buSzPts val="2400"/>
              <a:buFont typeface="Arial"/>
              <a:buAutoNum type="arabicPeriod"/>
            </a:pPr>
            <a:r>
              <a:rPr b="1" lang="en" sz="2400">
                <a:solidFill>
                  <a:srgbClr val="7F7F7F"/>
                </a:solidFill>
              </a:rPr>
              <a:t>After Hours </a:t>
            </a:r>
            <a:r>
              <a:rPr b="1" i="0" lang="en" sz="2400" u="none" cap="none" strike="noStrike">
                <a:solidFill>
                  <a:srgbClr val="7F7F7F"/>
                </a:solidFill>
                <a:latin typeface="Arial"/>
                <a:ea typeface="Arial"/>
                <a:cs typeface="Arial"/>
                <a:sym typeface="Arial"/>
              </a:rPr>
              <a:t>Networking Events</a:t>
            </a:r>
            <a:endParaRPr b="1" i="0" sz="2400" u="none" cap="none" strike="noStrike">
              <a:solidFill>
                <a:srgbClr val="7F7F7F"/>
              </a:solidFill>
              <a:latin typeface="Arial"/>
              <a:ea typeface="Arial"/>
              <a:cs typeface="Arial"/>
              <a:sym typeface="Arial"/>
            </a:endParaRPr>
          </a:p>
          <a:p>
            <a:pPr indent="-533400" lvl="0" marL="558800" marR="0" rtl="0" algn="l">
              <a:lnSpc>
                <a:spcPct val="100000"/>
              </a:lnSpc>
              <a:spcBef>
                <a:spcPts val="0"/>
              </a:spcBef>
              <a:spcAft>
                <a:spcPts val="0"/>
              </a:spcAft>
              <a:buClr>
                <a:srgbClr val="7F7F7F"/>
              </a:buClr>
              <a:buSzPts val="2400"/>
              <a:buFont typeface="Arial"/>
              <a:buAutoNum type="arabicPeriod"/>
            </a:pPr>
            <a:r>
              <a:rPr b="1" i="0" lang="en" sz="2400" u="none" cap="none" strike="noStrike">
                <a:solidFill>
                  <a:srgbClr val="7F7F7F"/>
                </a:solidFill>
                <a:latin typeface="Arial"/>
                <a:ea typeface="Arial"/>
                <a:cs typeface="Arial"/>
                <a:sym typeface="Arial"/>
              </a:rPr>
              <a:t>Healthy Chapter and Member Competition</a:t>
            </a:r>
            <a:endParaRPr b="1" i="0" sz="2400" u="none" cap="none" strike="noStrike">
              <a:solidFill>
                <a:srgbClr val="7F7F7F"/>
              </a:solidFill>
              <a:latin typeface="Arial"/>
              <a:ea typeface="Arial"/>
              <a:cs typeface="Arial"/>
              <a:sym typeface="Arial"/>
            </a:endParaRPr>
          </a:p>
          <a:p>
            <a:pPr indent="-533400" lvl="0" marL="558800" marR="0" rtl="0" algn="l">
              <a:lnSpc>
                <a:spcPct val="100000"/>
              </a:lnSpc>
              <a:spcBef>
                <a:spcPts val="0"/>
              </a:spcBef>
              <a:spcAft>
                <a:spcPts val="0"/>
              </a:spcAft>
              <a:buClr>
                <a:srgbClr val="7F7F7F"/>
              </a:buClr>
              <a:buSzPts val="2400"/>
              <a:buFont typeface="Arial"/>
              <a:buAutoNum type="arabicPeriod"/>
            </a:pPr>
            <a:r>
              <a:rPr b="1" i="0" lang="en" sz="2400" u="none" cap="none" strike="noStrike">
                <a:solidFill>
                  <a:srgbClr val="7F7F7F"/>
                </a:solidFill>
                <a:latin typeface="Arial"/>
                <a:ea typeface="Arial"/>
                <a:cs typeface="Arial"/>
                <a:sym typeface="Arial"/>
              </a:rPr>
              <a:t>And much more...</a:t>
            </a:r>
            <a:endParaRPr b="1" i="0" sz="2400" u="none" cap="none" strike="noStrike">
              <a:solidFill>
                <a:srgbClr val="7F7F7F"/>
              </a:solidFill>
              <a:latin typeface="Arial"/>
              <a:ea typeface="Arial"/>
              <a:cs typeface="Arial"/>
              <a:sym typeface="Arial"/>
            </a:endParaRPr>
          </a:p>
        </p:txBody>
      </p:sp>
      <p:pic>
        <p:nvPicPr>
          <p:cNvPr id="919" name="Google Shape;919;p78"/>
          <p:cNvPicPr preferRelativeResize="0"/>
          <p:nvPr/>
        </p:nvPicPr>
        <p:blipFill rotWithShape="1">
          <a:blip r:embed="rId3">
            <a:alphaModFix/>
          </a:blip>
          <a:srcRect b="0" l="0" r="0" t="0"/>
          <a:stretch/>
        </p:blipFill>
        <p:spPr>
          <a:xfrm>
            <a:off x="7947827" y="4470650"/>
            <a:ext cx="1196174" cy="6728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8">
                                            <p:txEl>
                                              <p:pRg end="0" st="0"/>
                                            </p:txEl>
                                          </p:spTgt>
                                        </p:tgtEl>
                                        <p:attrNameLst>
                                          <p:attrName>style.visibility</p:attrName>
                                        </p:attrNameLst>
                                      </p:cBhvr>
                                      <p:to>
                                        <p:strVal val="visible"/>
                                      </p:to>
                                    </p:set>
                                    <p:animEffect filter="fade" transition="in">
                                      <p:cBhvr>
                                        <p:cTn dur="1000"/>
                                        <p:tgtEl>
                                          <p:spTgt spid="91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8">
                                            <p:txEl>
                                              <p:pRg end="1" st="1"/>
                                            </p:txEl>
                                          </p:spTgt>
                                        </p:tgtEl>
                                        <p:attrNameLst>
                                          <p:attrName>style.visibility</p:attrName>
                                        </p:attrNameLst>
                                      </p:cBhvr>
                                      <p:to>
                                        <p:strVal val="visible"/>
                                      </p:to>
                                    </p:set>
                                    <p:animEffect filter="fade" transition="in">
                                      <p:cBhvr>
                                        <p:cTn dur="1000"/>
                                        <p:tgtEl>
                                          <p:spTgt spid="91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8">
                                            <p:txEl>
                                              <p:pRg end="2" st="2"/>
                                            </p:txEl>
                                          </p:spTgt>
                                        </p:tgtEl>
                                        <p:attrNameLst>
                                          <p:attrName>style.visibility</p:attrName>
                                        </p:attrNameLst>
                                      </p:cBhvr>
                                      <p:to>
                                        <p:strVal val="visible"/>
                                      </p:to>
                                    </p:set>
                                    <p:animEffect filter="fade" transition="in">
                                      <p:cBhvr>
                                        <p:cTn dur="1000"/>
                                        <p:tgtEl>
                                          <p:spTgt spid="91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8">
                                            <p:txEl>
                                              <p:pRg end="3" st="3"/>
                                            </p:txEl>
                                          </p:spTgt>
                                        </p:tgtEl>
                                        <p:attrNameLst>
                                          <p:attrName>style.visibility</p:attrName>
                                        </p:attrNameLst>
                                      </p:cBhvr>
                                      <p:to>
                                        <p:strVal val="visible"/>
                                      </p:to>
                                    </p:set>
                                    <p:animEffect filter="fade" transition="in">
                                      <p:cBhvr>
                                        <p:cTn dur="1000"/>
                                        <p:tgtEl>
                                          <p:spTgt spid="91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3" name="Shape 923"/>
        <p:cNvGrpSpPr/>
        <p:nvPr/>
      </p:nvGrpSpPr>
      <p:grpSpPr>
        <a:xfrm>
          <a:off x="0" y="0"/>
          <a:ext cx="0" cy="0"/>
          <a:chOff x="0" y="0"/>
          <a:chExt cx="0" cy="0"/>
        </a:xfrm>
      </p:grpSpPr>
      <p:sp>
        <p:nvSpPr>
          <p:cNvPr id="924" name="Google Shape;924;p79"/>
          <p:cNvSpPr txBox="1"/>
          <p:nvPr/>
        </p:nvSpPr>
        <p:spPr>
          <a:xfrm>
            <a:off x="0" y="350225"/>
            <a:ext cx="9144000" cy="1481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4500"/>
              <a:buFont typeface="Arial"/>
              <a:buNone/>
            </a:pPr>
            <a:r>
              <a:rPr b="0" i="0" lang="en" sz="4500" u="none" cap="none" strike="noStrike">
                <a:solidFill>
                  <a:srgbClr val="C00000"/>
                </a:solidFill>
                <a:latin typeface="Arial"/>
                <a:ea typeface="Arial"/>
                <a:cs typeface="Arial"/>
                <a:sym typeface="Arial"/>
              </a:rPr>
              <a:t>    The Goal is to take your chapters to:</a:t>
            </a:r>
            <a:endParaRPr b="0" i="0" sz="4500" u="none" cap="none" strike="noStrike">
              <a:solidFill>
                <a:srgbClr val="C00000"/>
              </a:solidFill>
              <a:latin typeface="Arial"/>
              <a:ea typeface="Arial"/>
              <a:cs typeface="Arial"/>
              <a:sym typeface="Arial"/>
            </a:endParaRPr>
          </a:p>
        </p:txBody>
      </p:sp>
      <p:sp>
        <p:nvSpPr>
          <p:cNvPr id="925" name="Google Shape;925;p79"/>
          <p:cNvSpPr txBox="1"/>
          <p:nvPr/>
        </p:nvSpPr>
        <p:spPr>
          <a:xfrm>
            <a:off x="508044" y="2612519"/>
            <a:ext cx="8127900" cy="1912800"/>
          </a:xfrm>
          <a:prstGeom prst="rect">
            <a:avLst/>
          </a:prstGeom>
          <a:noFill/>
          <a:ln>
            <a:noFill/>
          </a:ln>
        </p:spPr>
        <p:txBody>
          <a:bodyPr anchorCtr="0" anchor="t" bIns="34275" lIns="68575" spcFirstLastPara="1" rIns="68575" wrap="square" tIns="34275">
            <a:noAutofit/>
          </a:bodyPr>
          <a:lstStyle/>
          <a:p>
            <a:pPr indent="0" lvl="0" marL="0" marR="0" rtl="0" algn="ctr">
              <a:lnSpc>
                <a:spcPct val="115000"/>
              </a:lnSpc>
              <a:spcBef>
                <a:spcPts val="0"/>
              </a:spcBef>
              <a:spcAft>
                <a:spcPts val="0"/>
              </a:spcAft>
              <a:buClr>
                <a:srgbClr val="000000"/>
              </a:buClr>
              <a:buSzPts val="6800"/>
              <a:buFont typeface="Arial"/>
              <a:buNone/>
            </a:pPr>
            <a:r>
              <a:rPr b="1" i="0" lang="en" sz="6800" u="none" cap="none" strike="noStrike">
                <a:solidFill>
                  <a:srgbClr val="7F7F7F"/>
                </a:solidFill>
                <a:latin typeface="Arial"/>
                <a:ea typeface="Arial"/>
                <a:cs typeface="Arial"/>
                <a:sym typeface="Arial"/>
              </a:rPr>
              <a:t>the NEXT LEVEL!</a:t>
            </a:r>
            <a:endParaRPr b="1" i="0" sz="6800" u="none" cap="none" strike="noStrike">
              <a:solidFill>
                <a:srgbClr val="7F7F7F"/>
              </a:solidFill>
              <a:latin typeface="Arial"/>
              <a:ea typeface="Arial"/>
              <a:cs typeface="Arial"/>
              <a:sym typeface="Arial"/>
            </a:endParaRPr>
          </a:p>
        </p:txBody>
      </p:sp>
      <p:pic>
        <p:nvPicPr>
          <p:cNvPr id="926" name="Google Shape;926;p79"/>
          <p:cNvPicPr preferRelativeResize="0"/>
          <p:nvPr/>
        </p:nvPicPr>
        <p:blipFill rotWithShape="1">
          <a:blip r:embed="rId3">
            <a:alphaModFix/>
          </a:blip>
          <a:srcRect b="0" l="0" r="0" t="0"/>
          <a:stretch/>
        </p:blipFill>
        <p:spPr>
          <a:xfrm>
            <a:off x="7947827" y="4470650"/>
            <a:ext cx="1196174" cy="6728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5"/>
                                        </p:tgtEl>
                                        <p:attrNameLst>
                                          <p:attrName>style.visibility</p:attrName>
                                        </p:attrNameLst>
                                      </p:cBhvr>
                                      <p:to>
                                        <p:strVal val="visible"/>
                                      </p:to>
                                    </p:set>
                                    <p:animEffect filter="fade" transition="in">
                                      <p:cBhvr>
                                        <p:cTn dur="1000"/>
                                        <p:tgtEl>
                                          <p:spTgt spid="9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0" name="Shape 930"/>
        <p:cNvGrpSpPr/>
        <p:nvPr/>
      </p:nvGrpSpPr>
      <p:grpSpPr>
        <a:xfrm>
          <a:off x="0" y="0"/>
          <a:ext cx="0" cy="0"/>
          <a:chOff x="0" y="0"/>
          <a:chExt cx="0" cy="0"/>
        </a:xfrm>
      </p:grpSpPr>
      <p:sp>
        <p:nvSpPr>
          <p:cNvPr id="931" name="Google Shape;931;p80"/>
          <p:cNvSpPr/>
          <p:nvPr/>
        </p:nvSpPr>
        <p:spPr>
          <a:xfrm>
            <a:off x="0" y="2658241"/>
            <a:ext cx="9144000" cy="9003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4600"/>
              <a:buFont typeface="Arial"/>
              <a:buNone/>
            </a:pPr>
            <a:r>
              <a:rPr b="1" i="0" lang="en" sz="5300" u="none" cap="none" strike="noStrike">
                <a:solidFill>
                  <a:srgbClr val="1A1918"/>
                </a:solidFill>
                <a:latin typeface="Arial"/>
                <a:ea typeface="Arial"/>
                <a:cs typeface="Arial"/>
                <a:sym typeface="Arial"/>
              </a:rPr>
              <a:t>Goal Setting</a:t>
            </a:r>
            <a:endParaRPr b="1" i="0" sz="5300" u="none" cap="none" strike="noStrike">
              <a:solidFill>
                <a:srgbClr val="1A1918"/>
              </a:solidFill>
              <a:latin typeface="Arial"/>
              <a:ea typeface="Arial"/>
              <a:cs typeface="Arial"/>
              <a:sym typeface="Arial"/>
            </a:endParaRPr>
          </a:p>
        </p:txBody>
      </p:sp>
      <p:pic>
        <p:nvPicPr>
          <p:cNvPr id="932" name="Google Shape;932;p80"/>
          <p:cNvPicPr preferRelativeResize="0"/>
          <p:nvPr/>
        </p:nvPicPr>
        <p:blipFill rotWithShape="1">
          <a:blip r:embed="rId3">
            <a:alphaModFix/>
          </a:blip>
          <a:srcRect b="0" l="0" r="0" t="0"/>
          <a:stretch/>
        </p:blipFill>
        <p:spPr>
          <a:xfrm>
            <a:off x="2955235" y="818909"/>
            <a:ext cx="3425686" cy="1321336"/>
          </a:xfrm>
          <a:prstGeom prst="rect">
            <a:avLst/>
          </a:prstGeom>
          <a:noFill/>
          <a:ln>
            <a:noFill/>
          </a:ln>
        </p:spPr>
      </p:pic>
      <p:pic>
        <p:nvPicPr>
          <p:cNvPr id="933" name="Google Shape;933;p80"/>
          <p:cNvPicPr preferRelativeResize="0"/>
          <p:nvPr/>
        </p:nvPicPr>
        <p:blipFill rotWithShape="1">
          <a:blip r:embed="rId4">
            <a:alphaModFix/>
          </a:blip>
          <a:srcRect b="0" l="0" r="0" t="0"/>
          <a:stretch/>
        </p:blipFill>
        <p:spPr>
          <a:xfrm>
            <a:off x="5623203" y="3294822"/>
            <a:ext cx="3520797" cy="1848678"/>
          </a:xfrm>
          <a:prstGeom prst="rect">
            <a:avLst/>
          </a:prstGeom>
          <a:noFill/>
          <a:ln>
            <a:noFill/>
          </a:ln>
        </p:spPr>
      </p:pic>
      <p:pic>
        <p:nvPicPr>
          <p:cNvPr id="934" name="Google Shape;934;p80"/>
          <p:cNvPicPr preferRelativeResize="0"/>
          <p:nvPr/>
        </p:nvPicPr>
        <p:blipFill rotWithShape="1">
          <a:blip r:embed="rId5">
            <a:alphaModFix/>
          </a:blip>
          <a:srcRect b="0" l="0" r="0" t="0"/>
          <a:stretch/>
        </p:blipFill>
        <p:spPr>
          <a:xfrm>
            <a:off x="7947827" y="4470650"/>
            <a:ext cx="1196174" cy="672851"/>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8" name="Shape 938"/>
        <p:cNvGrpSpPr/>
        <p:nvPr/>
      </p:nvGrpSpPr>
      <p:grpSpPr>
        <a:xfrm>
          <a:off x="0" y="0"/>
          <a:ext cx="0" cy="0"/>
          <a:chOff x="0" y="0"/>
          <a:chExt cx="0" cy="0"/>
        </a:xfrm>
      </p:grpSpPr>
      <p:sp>
        <p:nvSpPr>
          <p:cNvPr id="939" name="Google Shape;939;g37593e31dff_0_5"/>
          <p:cNvSpPr txBox="1"/>
          <p:nvPr>
            <p:ph idx="1" type="subTitle"/>
          </p:nvPr>
        </p:nvSpPr>
        <p:spPr>
          <a:xfrm>
            <a:off x="424170" y="4860"/>
            <a:ext cx="8376600" cy="3671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b="1" lang="en" sz="3000">
                <a:solidFill>
                  <a:srgbClr val="CC0000"/>
                </a:solidFill>
              </a:rPr>
              <a:t>Chapter President is in charge of entering Chapter Goals in BNI Connect before February 1, 2026</a:t>
            </a:r>
            <a:endParaRPr b="1" sz="3000">
              <a:solidFill>
                <a:srgbClr val="CC0000"/>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3" name="Shape 943"/>
        <p:cNvGrpSpPr/>
        <p:nvPr/>
      </p:nvGrpSpPr>
      <p:grpSpPr>
        <a:xfrm>
          <a:off x="0" y="0"/>
          <a:ext cx="0" cy="0"/>
          <a:chOff x="0" y="0"/>
          <a:chExt cx="0" cy="0"/>
        </a:xfrm>
      </p:grpSpPr>
      <p:pic>
        <p:nvPicPr>
          <p:cNvPr id="944" name="Google Shape;944;p81"/>
          <p:cNvPicPr preferRelativeResize="0"/>
          <p:nvPr/>
        </p:nvPicPr>
        <p:blipFill rotWithShape="1">
          <a:blip r:embed="rId3">
            <a:alphaModFix/>
          </a:blip>
          <a:srcRect b="0" l="0" r="0" t="0"/>
          <a:stretch/>
        </p:blipFill>
        <p:spPr>
          <a:xfrm>
            <a:off x="7947827" y="4470650"/>
            <a:ext cx="1196174" cy="672851"/>
          </a:xfrm>
          <a:prstGeom prst="rect">
            <a:avLst/>
          </a:prstGeom>
          <a:noFill/>
          <a:ln>
            <a:noFill/>
          </a:ln>
        </p:spPr>
      </p:pic>
      <p:pic>
        <p:nvPicPr>
          <p:cNvPr id="945" name="Google Shape;945;p81"/>
          <p:cNvPicPr preferRelativeResize="0"/>
          <p:nvPr/>
        </p:nvPicPr>
        <p:blipFill rotWithShape="1">
          <a:blip r:embed="rId4">
            <a:alphaModFix/>
          </a:blip>
          <a:srcRect b="0" l="0" r="0" t="0"/>
          <a:stretch/>
        </p:blipFill>
        <p:spPr>
          <a:xfrm>
            <a:off x="152400" y="152400"/>
            <a:ext cx="8105773" cy="41658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5"/>
          <p:cNvPicPr preferRelativeResize="0"/>
          <p:nvPr/>
        </p:nvPicPr>
        <p:blipFill rotWithShape="1">
          <a:blip r:embed="rId3">
            <a:alphaModFix/>
          </a:blip>
          <a:srcRect b="0" l="0" r="0" t="0"/>
          <a:stretch/>
        </p:blipFill>
        <p:spPr>
          <a:xfrm>
            <a:off x="271669" y="258985"/>
            <a:ext cx="1636641" cy="631276"/>
          </a:xfrm>
          <a:prstGeom prst="rect">
            <a:avLst/>
          </a:prstGeom>
          <a:noFill/>
          <a:ln>
            <a:noFill/>
          </a:ln>
        </p:spPr>
      </p:pic>
      <p:pic>
        <p:nvPicPr>
          <p:cNvPr id="225" name="Google Shape;225;p5"/>
          <p:cNvPicPr preferRelativeResize="0"/>
          <p:nvPr/>
        </p:nvPicPr>
        <p:blipFill rotWithShape="1">
          <a:blip r:embed="rId4">
            <a:alphaModFix/>
          </a:blip>
          <a:srcRect b="0" l="0" r="0" t="0"/>
          <a:stretch/>
        </p:blipFill>
        <p:spPr>
          <a:xfrm>
            <a:off x="5623203" y="3294822"/>
            <a:ext cx="3520797" cy="1848678"/>
          </a:xfrm>
          <a:prstGeom prst="rect">
            <a:avLst/>
          </a:prstGeom>
          <a:noFill/>
          <a:ln>
            <a:noFill/>
          </a:ln>
        </p:spPr>
      </p:pic>
      <p:sp>
        <p:nvSpPr>
          <p:cNvPr id="226" name="Google Shape;226;p5"/>
          <p:cNvSpPr/>
          <p:nvPr/>
        </p:nvSpPr>
        <p:spPr>
          <a:xfrm>
            <a:off x="2743200" y="297586"/>
            <a:ext cx="6400800" cy="4848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3200"/>
              <a:buFont typeface="Arial"/>
              <a:buNone/>
            </a:pPr>
            <a:r>
              <a:rPr b="0" i="0" lang="en" sz="3200" u="none" cap="none" strike="noStrike">
                <a:solidFill>
                  <a:srgbClr val="C00000"/>
                </a:solidFill>
                <a:latin typeface="Arial"/>
                <a:ea typeface="Arial"/>
                <a:cs typeface="Arial"/>
                <a:sym typeface="Arial"/>
              </a:rPr>
              <a:t>Introductions</a:t>
            </a:r>
            <a:endParaRPr b="0" i="0" sz="1500" u="none" cap="none" strike="noStrike">
              <a:solidFill>
                <a:srgbClr val="C00000"/>
              </a:solidFill>
              <a:latin typeface="Arial"/>
              <a:ea typeface="Arial"/>
              <a:cs typeface="Arial"/>
              <a:sym typeface="Arial"/>
            </a:endParaRPr>
          </a:p>
        </p:txBody>
      </p:sp>
      <p:cxnSp>
        <p:nvCxnSpPr>
          <p:cNvPr id="227" name="Google Shape;227;p5"/>
          <p:cNvCxnSpPr/>
          <p:nvPr/>
        </p:nvCxnSpPr>
        <p:spPr>
          <a:xfrm rot="10800000">
            <a:off x="2388206" y="225938"/>
            <a:ext cx="0" cy="677700"/>
          </a:xfrm>
          <a:prstGeom prst="straightConnector1">
            <a:avLst/>
          </a:prstGeom>
          <a:noFill/>
          <a:ln cap="flat" cmpd="sng" w="28575">
            <a:solidFill>
              <a:srgbClr val="C00000"/>
            </a:solidFill>
            <a:prstDash val="solid"/>
            <a:round/>
            <a:headEnd len="sm" w="sm" type="none"/>
            <a:tailEnd len="sm" w="sm" type="none"/>
          </a:ln>
        </p:spPr>
      </p:cxnSp>
      <p:sp>
        <p:nvSpPr>
          <p:cNvPr id="228" name="Google Shape;228;p5"/>
          <p:cNvSpPr txBox="1"/>
          <p:nvPr/>
        </p:nvSpPr>
        <p:spPr>
          <a:xfrm>
            <a:off x="1442194" y="1624406"/>
            <a:ext cx="6172200" cy="3183900"/>
          </a:xfrm>
          <a:prstGeom prst="rect">
            <a:avLst/>
          </a:prstGeom>
          <a:noFill/>
          <a:ln>
            <a:noFill/>
          </a:ln>
        </p:spPr>
        <p:txBody>
          <a:bodyPr anchorCtr="0" anchor="t" bIns="34275" lIns="68575" spcFirstLastPara="1" rIns="68575" wrap="square" tIns="34275">
            <a:noAutofit/>
          </a:bodyPr>
          <a:lstStyle/>
          <a:p>
            <a:pPr indent="0" lvl="0" marL="0" marR="0" rtl="0" algn="ctr">
              <a:lnSpc>
                <a:spcPct val="105000"/>
              </a:lnSpc>
              <a:spcBef>
                <a:spcPts val="0"/>
              </a:spcBef>
              <a:spcAft>
                <a:spcPts val="0"/>
              </a:spcAft>
              <a:buClr>
                <a:srgbClr val="000000"/>
              </a:buClr>
              <a:buSzPts val="3400"/>
              <a:buFont typeface="Arial"/>
              <a:buNone/>
            </a:pPr>
            <a:r>
              <a:rPr b="0" i="1" lang="en" sz="3400" u="none" cap="none" strike="noStrike">
                <a:solidFill>
                  <a:srgbClr val="000000"/>
                </a:solidFill>
                <a:latin typeface="Arial"/>
                <a:ea typeface="Arial"/>
                <a:cs typeface="Arial"/>
                <a:sym typeface="Arial"/>
              </a:rPr>
              <a:t>Please keep it to </a:t>
            </a:r>
            <a:r>
              <a:rPr i="1" lang="en" sz="3400"/>
              <a:t>3</a:t>
            </a:r>
            <a:r>
              <a:rPr b="0" i="1" lang="en" sz="3400" u="none" cap="none" strike="noStrike">
                <a:solidFill>
                  <a:srgbClr val="000000"/>
                </a:solidFill>
                <a:latin typeface="Arial"/>
                <a:ea typeface="Arial"/>
                <a:cs typeface="Arial"/>
                <a:sym typeface="Arial"/>
              </a:rPr>
              <a:t>0 seconds:</a:t>
            </a:r>
            <a:endParaRPr b="0" i="1" sz="3400" u="none" cap="none" strike="noStrike">
              <a:solidFill>
                <a:srgbClr val="000000"/>
              </a:solidFill>
              <a:latin typeface="Arial"/>
              <a:ea typeface="Arial"/>
              <a:cs typeface="Arial"/>
              <a:sym typeface="Arial"/>
            </a:endParaRPr>
          </a:p>
          <a:p>
            <a:pPr indent="0" lvl="0" marL="0" marR="0" rtl="0" algn="ctr">
              <a:lnSpc>
                <a:spcPct val="105000"/>
              </a:lnSpc>
              <a:spcBef>
                <a:spcPts val="0"/>
              </a:spcBef>
              <a:spcAft>
                <a:spcPts val="0"/>
              </a:spcAft>
              <a:buClr>
                <a:srgbClr val="000000"/>
              </a:buClr>
              <a:buSzPts val="3400"/>
              <a:buFont typeface="Arial"/>
              <a:buNone/>
            </a:pPr>
            <a:r>
              <a:t/>
            </a:r>
            <a:endParaRPr b="0" i="0" sz="1500" u="none" cap="none" strike="noStrike">
              <a:solidFill>
                <a:srgbClr val="000000"/>
              </a:solidFill>
              <a:latin typeface="Arial"/>
              <a:ea typeface="Arial"/>
              <a:cs typeface="Arial"/>
              <a:sym typeface="Arial"/>
            </a:endParaRPr>
          </a:p>
          <a:p>
            <a:pPr indent="0" lvl="0" marL="0" marR="0" rtl="0" algn="ctr">
              <a:lnSpc>
                <a:spcPct val="105000"/>
              </a:lnSpc>
              <a:spcBef>
                <a:spcPts val="0"/>
              </a:spcBef>
              <a:spcAft>
                <a:spcPts val="0"/>
              </a:spcAft>
              <a:buClr>
                <a:srgbClr val="000000"/>
              </a:buClr>
              <a:buSzPts val="3400"/>
              <a:buFont typeface="Arial"/>
              <a:buNone/>
            </a:pPr>
            <a:r>
              <a:rPr b="1" i="0" lang="en" sz="3400" u="none" cap="none" strike="noStrike">
                <a:solidFill>
                  <a:srgbClr val="000000"/>
                </a:solidFill>
                <a:latin typeface="Arial"/>
                <a:ea typeface="Arial"/>
                <a:cs typeface="Arial"/>
                <a:sym typeface="Arial"/>
              </a:rPr>
              <a:t>Name</a:t>
            </a:r>
            <a:endParaRPr b="1" i="0" sz="3400" u="none" cap="none" strike="noStrike">
              <a:solidFill>
                <a:srgbClr val="000000"/>
              </a:solidFill>
              <a:latin typeface="Arial"/>
              <a:ea typeface="Arial"/>
              <a:cs typeface="Arial"/>
              <a:sym typeface="Arial"/>
            </a:endParaRPr>
          </a:p>
          <a:p>
            <a:pPr indent="0" lvl="0" marL="0" marR="0" rtl="0" algn="ctr">
              <a:lnSpc>
                <a:spcPct val="105000"/>
              </a:lnSpc>
              <a:spcBef>
                <a:spcPts val="0"/>
              </a:spcBef>
              <a:spcAft>
                <a:spcPts val="0"/>
              </a:spcAft>
              <a:buClr>
                <a:srgbClr val="000000"/>
              </a:buClr>
              <a:buSzPts val="3400"/>
              <a:buFont typeface="Arial"/>
              <a:buNone/>
            </a:pPr>
            <a:r>
              <a:rPr b="0" i="0" lang="en" sz="3400" u="none" cap="none" strike="noStrike">
                <a:solidFill>
                  <a:srgbClr val="000000"/>
                </a:solidFill>
                <a:latin typeface="Arial"/>
                <a:ea typeface="Arial"/>
                <a:cs typeface="Arial"/>
                <a:sym typeface="Arial"/>
              </a:rPr>
              <a:t>Profession</a:t>
            </a:r>
            <a:endParaRPr b="0" i="0" sz="3400" u="none" cap="none" strike="noStrike">
              <a:solidFill>
                <a:srgbClr val="000000"/>
              </a:solidFill>
              <a:latin typeface="Arial"/>
              <a:ea typeface="Arial"/>
              <a:cs typeface="Arial"/>
              <a:sym typeface="Arial"/>
            </a:endParaRPr>
          </a:p>
          <a:p>
            <a:pPr indent="0" lvl="0" marL="0" marR="0" rtl="0" algn="ctr">
              <a:lnSpc>
                <a:spcPct val="105000"/>
              </a:lnSpc>
              <a:spcBef>
                <a:spcPts val="0"/>
              </a:spcBef>
              <a:spcAft>
                <a:spcPts val="0"/>
              </a:spcAft>
              <a:buClr>
                <a:srgbClr val="000000"/>
              </a:buClr>
              <a:buSzPts val="3400"/>
              <a:buFont typeface="Arial"/>
              <a:buNone/>
            </a:pPr>
            <a:r>
              <a:rPr b="0" i="0" lang="en" sz="3400" u="none" cap="none" strike="noStrike">
                <a:solidFill>
                  <a:srgbClr val="000000"/>
                </a:solidFill>
                <a:latin typeface="Arial"/>
                <a:ea typeface="Arial"/>
                <a:cs typeface="Arial"/>
                <a:sym typeface="Arial"/>
              </a:rPr>
              <a:t>Chapter</a:t>
            </a:r>
            <a:endParaRPr b="0" i="0" sz="3400" u="none" cap="none" strike="noStrike">
              <a:solidFill>
                <a:srgbClr val="000000"/>
              </a:solidFill>
              <a:latin typeface="Arial"/>
              <a:ea typeface="Arial"/>
              <a:cs typeface="Arial"/>
              <a:sym typeface="Arial"/>
            </a:endParaRPr>
          </a:p>
          <a:p>
            <a:pPr indent="0" lvl="0" marL="0" marR="0" rtl="0" algn="ctr">
              <a:lnSpc>
                <a:spcPct val="105000"/>
              </a:lnSpc>
              <a:spcBef>
                <a:spcPts val="0"/>
              </a:spcBef>
              <a:spcAft>
                <a:spcPts val="0"/>
              </a:spcAft>
              <a:buClr>
                <a:srgbClr val="000000"/>
              </a:buClr>
              <a:buSzPts val="3400"/>
              <a:buFont typeface="Arial"/>
              <a:buNone/>
            </a:pPr>
            <a:r>
              <a:t/>
            </a:r>
            <a:endParaRPr b="0" i="0" sz="1500" u="none" cap="none" strike="noStrike">
              <a:solidFill>
                <a:srgbClr val="000000"/>
              </a:solidFill>
              <a:latin typeface="Arial"/>
              <a:ea typeface="Arial"/>
              <a:cs typeface="Arial"/>
              <a:sym typeface="Arial"/>
            </a:endParaRPr>
          </a:p>
          <a:p>
            <a:pPr indent="0" lvl="0" marL="0" marR="0" rtl="0" algn="ctr">
              <a:lnSpc>
                <a:spcPct val="105000"/>
              </a:lnSpc>
              <a:spcBef>
                <a:spcPts val="0"/>
              </a:spcBef>
              <a:spcAft>
                <a:spcPts val="0"/>
              </a:spcAft>
              <a:buClr>
                <a:srgbClr val="000000"/>
              </a:buClr>
              <a:buSzPts val="3400"/>
              <a:buFont typeface="Arial"/>
              <a:buNone/>
            </a:pPr>
            <a:r>
              <a:rPr b="0" i="0" lang="en" sz="2300" u="none" cap="none" strike="noStrike">
                <a:solidFill>
                  <a:srgbClr val="000000"/>
                </a:solidFill>
                <a:latin typeface="Arial"/>
                <a:ea typeface="Arial"/>
                <a:cs typeface="Arial"/>
                <a:sym typeface="Arial"/>
              </a:rPr>
              <a:t>add your contact info to the chat!</a:t>
            </a:r>
            <a:endParaRPr b="0" i="0" sz="2300" u="none" cap="none" strike="noStrike">
              <a:solidFill>
                <a:srgbClr val="000000"/>
              </a:solidFill>
              <a:latin typeface="Arial"/>
              <a:ea typeface="Arial"/>
              <a:cs typeface="Arial"/>
              <a:sym typeface="Arial"/>
            </a:endParaRPr>
          </a:p>
        </p:txBody>
      </p:sp>
      <p:pic>
        <p:nvPicPr>
          <p:cNvPr id="229" name="Google Shape;229;p5"/>
          <p:cNvPicPr preferRelativeResize="0"/>
          <p:nvPr/>
        </p:nvPicPr>
        <p:blipFill rotWithShape="1">
          <a:blip r:embed="rId5">
            <a:alphaModFix/>
          </a:blip>
          <a:srcRect b="0" l="0" r="0" t="0"/>
          <a:stretch/>
        </p:blipFill>
        <p:spPr>
          <a:xfrm>
            <a:off x="7947827" y="4470650"/>
            <a:ext cx="1196174" cy="672851"/>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9" name="Shape 949"/>
        <p:cNvGrpSpPr/>
        <p:nvPr/>
      </p:nvGrpSpPr>
      <p:grpSpPr>
        <a:xfrm>
          <a:off x="0" y="0"/>
          <a:ext cx="0" cy="0"/>
          <a:chOff x="0" y="0"/>
          <a:chExt cx="0" cy="0"/>
        </a:xfrm>
      </p:grpSpPr>
      <p:pic>
        <p:nvPicPr>
          <p:cNvPr id="950" name="Google Shape;950;p82"/>
          <p:cNvPicPr preferRelativeResize="0"/>
          <p:nvPr/>
        </p:nvPicPr>
        <p:blipFill rotWithShape="1">
          <a:blip r:embed="rId3">
            <a:alphaModFix/>
          </a:blip>
          <a:srcRect b="0" l="0" r="0" t="0"/>
          <a:stretch/>
        </p:blipFill>
        <p:spPr>
          <a:xfrm>
            <a:off x="7947827" y="4470650"/>
            <a:ext cx="1196174" cy="672851"/>
          </a:xfrm>
          <a:prstGeom prst="rect">
            <a:avLst/>
          </a:prstGeom>
          <a:noFill/>
          <a:ln>
            <a:noFill/>
          </a:ln>
        </p:spPr>
      </p:pic>
      <p:pic>
        <p:nvPicPr>
          <p:cNvPr id="951" name="Google Shape;951;p82"/>
          <p:cNvPicPr preferRelativeResize="0"/>
          <p:nvPr/>
        </p:nvPicPr>
        <p:blipFill rotWithShape="1">
          <a:blip r:embed="rId4">
            <a:alphaModFix/>
          </a:blip>
          <a:srcRect b="0" l="0" r="0" t="0"/>
          <a:stretch/>
        </p:blipFill>
        <p:spPr>
          <a:xfrm>
            <a:off x="152400" y="152400"/>
            <a:ext cx="8376434" cy="4165850"/>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5" name="Shape 955"/>
        <p:cNvGrpSpPr/>
        <p:nvPr/>
      </p:nvGrpSpPr>
      <p:grpSpPr>
        <a:xfrm>
          <a:off x="0" y="0"/>
          <a:ext cx="0" cy="0"/>
          <a:chOff x="0" y="0"/>
          <a:chExt cx="0" cy="0"/>
        </a:xfrm>
      </p:grpSpPr>
      <p:pic>
        <p:nvPicPr>
          <p:cNvPr id="956" name="Google Shape;956;p83"/>
          <p:cNvPicPr preferRelativeResize="0"/>
          <p:nvPr/>
        </p:nvPicPr>
        <p:blipFill rotWithShape="1">
          <a:blip r:embed="rId3">
            <a:alphaModFix/>
          </a:blip>
          <a:srcRect b="0" l="0" r="0" t="0"/>
          <a:stretch/>
        </p:blipFill>
        <p:spPr>
          <a:xfrm>
            <a:off x="7947827" y="4470650"/>
            <a:ext cx="1196174" cy="672851"/>
          </a:xfrm>
          <a:prstGeom prst="rect">
            <a:avLst/>
          </a:prstGeom>
          <a:noFill/>
          <a:ln>
            <a:noFill/>
          </a:ln>
        </p:spPr>
      </p:pic>
      <p:pic>
        <p:nvPicPr>
          <p:cNvPr id="957" name="Google Shape;957;p83"/>
          <p:cNvPicPr preferRelativeResize="0"/>
          <p:nvPr/>
        </p:nvPicPr>
        <p:blipFill rotWithShape="1">
          <a:blip r:embed="rId4">
            <a:alphaModFix/>
          </a:blip>
          <a:srcRect b="0" l="0" r="0" t="0"/>
          <a:stretch/>
        </p:blipFill>
        <p:spPr>
          <a:xfrm>
            <a:off x="2719388" y="227150"/>
            <a:ext cx="3705225" cy="400050"/>
          </a:xfrm>
          <a:prstGeom prst="rect">
            <a:avLst/>
          </a:prstGeom>
          <a:noFill/>
          <a:ln>
            <a:noFill/>
          </a:ln>
        </p:spPr>
      </p:pic>
      <p:pic>
        <p:nvPicPr>
          <p:cNvPr id="958" name="Google Shape;958;p83"/>
          <p:cNvPicPr preferRelativeResize="0"/>
          <p:nvPr/>
        </p:nvPicPr>
        <p:blipFill rotWithShape="1">
          <a:blip r:embed="rId5">
            <a:alphaModFix/>
          </a:blip>
          <a:srcRect b="0" l="0" r="0" t="0"/>
          <a:stretch/>
        </p:blipFill>
        <p:spPr>
          <a:xfrm>
            <a:off x="227150" y="1018875"/>
            <a:ext cx="8839200" cy="2168280"/>
          </a:xfrm>
          <a:prstGeom prst="rect">
            <a:avLst/>
          </a:prstGeom>
          <a:noFill/>
          <a:ln>
            <a:noFill/>
          </a:ln>
        </p:spPr>
      </p:pic>
      <p:pic>
        <p:nvPicPr>
          <p:cNvPr id="959" name="Google Shape;959;p83"/>
          <p:cNvPicPr preferRelativeResize="0"/>
          <p:nvPr/>
        </p:nvPicPr>
        <p:blipFill rotWithShape="1">
          <a:blip r:embed="rId6">
            <a:alphaModFix/>
          </a:blip>
          <a:srcRect b="0" l="0" r="0" t="0"/>
          <a:stretch/>
        </p:blipFill>
        <p:spPr>
          <a:xfrm>
            <a:off x="2312950" y="3187155"/>
            <a:ext cx="4059489" cy="1651545"/>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3" name="Shape 963"/>
        <p:cNvGrpSpPr/>
        <p:nvPr/>
      </p:nvGrpSpPr>
      <p:grpSpPr>
        <a:xfrm>
          <a:off x="0" y="0"/>
          <a:ext cx="0" cy="0"/>
          <a:chOff x="0" y="0"/>
          <a:chExt cx="0" cy="0"/>
        </a:xfrm>
      </p:grpSpPr>
      <p:pic>
        <p:nvPicPr>
          <p:cNvPr id="964" name="Google Shape;964;p84"/>
          <p:cNvPicPr preferRelativeResize="0"/>
          <p:nvPr/>
        </p:nvPicPr>
        <p:blipFill rotWithShape="1">
          <a:blip r:embed="rId3">
            <a:alphaModFix/>
          </a:blip>
          <a:srcRect b="0" l="0" r="0" t="0"/>
          <a:stretch/>
        </p:blipFill>
        <p:spPr>
          <a:xfrm>
            <a:off x="7947827" y="4470650"/>
            <a:ext cx="1196174" cy="672851"/>
          </a:xfrm>
          <a:prstGeom prst="rect">
            <a:avLst/>
          </a:prstGeom>
          <a:noFill/>
          <a:ln>
            <a:noFill/>
          </a:ln>
        </p:spPr>
      </p:pic>
      <p:pic>
        <p:nvPicPr>
          <p:cNvPr id="965" name="Google Shape;965;p84"/>
          <p:cNvPicPr preferRelativeResize="0"/>
          <p:nvPr/>
        </p:nvPicPr>
        <p:blipFill rotWithShape="1">
          <a:blip r:embed="rId4">
            <a:alphaModFix/>
          </a:blip>
          <a:srcRect b="0" l="0" r="0" t="0"/>
          <a:stretch/>
        </p:blipFill>
        <p:spPr>
          <a:xfrm>
            <a:off x="3017520" y="1005840"/>
            <a:ext cx="2834640" cy="2926080"/>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9" name="Shape 969"/>
        <p:cNvGrpSpPr/>
        <p:nvPr/>
      </p:nvGrpSpPr>
      <p:grpSpPr>
        <a:xfrm>
          <a:off x="0" y="0"/>
          <a:ext cx="0" cy="0"/>
          <a:chOff x="0" y="0"/>
          <a:chExt cx="0" cy="0"/>
        </a:xfrm>
      </p:grpSpPr>
      <p:sp>
        <p:nvSpPr>
          <p:cNvPr id="970" name="Google Shape;970;g3765fb28b11_0_87"/>
          <p:cNvSpPr txBox="1"/>
          <p:nvPr/>
        </p:nvSpPr>
        <p:spPr>
          <a:xfrm>
            <a:off x="-125" y="2571750"/>
            <a:ext cx="91440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1"/>
                </a:solidFill>
              </a:rPr>
              <a:t>2)  </a:t>
            </a:r>
            <a:r>
              <a:rPr lang="en" sz="2000">
                <a:solidFill>
                  <a:schemeClr val="dk1"/>
                </a:solidFill>
              </a:rPr>
              <a:t> President is in charge of entering Chapter Goals in BNI Connect     </a:t>
            </a:r>
            <a:endParaRPr sz="2000">
              <a:solidFill>
                <a:schemeClr val="dk1"/>
              </a:solidFill>
            </a:endParaRPr>
          </a:p>
          <a:p>
            <a:pPr indent="0" lvl="0" marL="0" rtl="0" algn="l">
              <a:spcBef>
                <a:spcPts val="0"/>
              </a:spcBef>
              <a:spcAft>
                <a:spcPts val="0"/>
              </a:spcAft>
              <a:buNone/>
            </a:pPr>
            <a:r>
              <a:rPr lang="en" sz="2000">
                <a:solidFill>
                  <a:schemeClr val="dk1"/>
                </a:solidFill>
              </a:rPr>
              <a:t>      before February 1, 2026</a:t>
            </a:r>
            <a:endParaRPr sz="2000">
              <a:solidFill>
                <a:schemeClr val="dk1"/>
              </a:solidFill>
            </a:endParaRPr>
          </a:p>
        </p:txBody>
      </p:sp>
      <p:sp>
        <p:nvSpPr>
          <p:cNvPr id="971" name="Google Shape;971;g3765fb28b11_0_87"/>
          <p:cNvSpPr txBox="1"/>
          <p:nvPr/>
        </p:nvSpPr>
        <p:spPr>
          <a:xfrm>
            <a:off x="-125" y="1255975"/>
            <a:ext cx="9144000" cy="8004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chemeClr val="dk1"/>
              </a:buClr>
              <a:buSzPts val="2000"/>
              <a:buAutoNum type="arabicParenR"/>
            </a:pPr>
            <a:r>
              <a:rPr lang="en" sz="2000">
                <a:solidFill>
                  <a:schemeClr val="dk1"/>
                </a:solidFill>
              </a:rPr>
              <a:t>President responsibility to submit Chapter Success Meeting report to Executive Director every month</a:t>
            </a:r>
            <a:endParaRPr sz="2000">
              <a:solidFill>
                <a:schemeClr val="dk1"/>
              </a:solidFill>
            </a:endParaRPr>
          </a:p>
        </p:txBody>
      </p:sp>
      <p:sp>
        <p:nvSpPr>
          <p:cNvPr id="972" name="Google Shape;972;g3765fb28b11_0_87"/>
          <p:cNvSpPr txBox="1"/>
          <p:nvPr/>
        </p:nvSpPr>
        <p:spPr>
          <a:xfrm>
            <a:off x="0" y="0"/>
            <a:ext cx="9144000" cy="877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500">
                <a:solidFill>
                  <a:srgbClr val="C00000"/>
                </a:solidFill>
              </a:rPr>
              <a:t>Reminder</a:t>
            </a:r>
            <a:endParaRPr/>
          </a:p>
        </p:txBody>
      </p:sp>
      <p:pic>
        <p:nvPicPr>
          <p:cNvPr id="973" name="Google Shape;973;g3765fb28b11_0_87"/>
          <p:cNvPicPr preferRelativeResize="0"/>
          <p:nvPr/>
        </p:nvPicPr>
        <p:blipFill rotWithShape="1">
          <a:blip r:embed="rId3">
            <a:alphaModFix/>
          </a:blip>
          <a:srcRect b="0" l="0" r="0" t="0"/>
          <a:stretch/>
        </p:blipFill>
        <p:spPr>
          <a:xfrm>
            <a:off x="7947827" y="4470650"/>
            <a:ext cx="1196174" cy="672851"/>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77" name="Shape 977"/>
        <p:cNvGrpSpPr/>
        <p:nvPr/>
      </p:nvGrpSpPr>
      <p:grpSpPr>
        <a:xfrm>
          <a:off x="0" y="0"/>
          <a:ext cx="0" cy="0"/>
          <a:chOff x="0" y="0"/>
          <a:chExt cx="0" cy="0"/>
        </a:xfrm>
      </p:grpSpPr>
      <p:pic>
        <p:nvPicPr>
          <p:cNvPr id="978" name="Google Shape;978;p85"/>
          <p:cNvPicPr preferRelativeResize="0"/>
          <p:nvPr/>
        </p:nvPicPr>
        <p:blipFill rotWithShape="1">
          <a:blip r:embed="rId3">
            <a:alphaModFix/>
          </a:blip>
          <a:srcRect b="0" l="0" r="0" t="0"/>
          <a:stretch/>
        </p:blipFill>
        <p:spPr>
          <a:xfrm>
            <a:off x="7947827" y="4470650"/>
            <a:ext cx="1196174" cy="672851"/>
          </a:xfrm>
          <a:prstGeom prst="rect">
            <a:avLst/>
          </a:prstGeom>
          <a:noFill/>
          <a:ln>
            <a:noFill/>
          </a:ln>
        </p:spPr>
      </p:pic>
      <p:pic>
        <p:nvPicPr>
          <p:cNvPr id="979" name="Google Shape;979;p85"/>
          <p:cNvPicPr preferRelativeResize="0"/>
          <p:nvPr/>
        </p:nvPicPr>
        <p:blipFill rotWithShape="1">
          <a:blip r:embed="rId4">
            <a:alphaModFix/>
          </a:blip>
          <a:srcRect b="0" l="0" r="0" t="0"/>
          <a:stretch/>
        </p:blipFill>
        <p:spPr>
          <a:xfrm>
            <a:off x="1789200" y="1423440"/>
            <a:ext cx="2142720" cy="2142720"/>
          </a:xfrm>
          <a:prstGeom prst="rect">
            <a:avLst/>
          </a:prstGeom>
          <a:noFill/>
          <a:ln>
            <a:noFill/>
          </a:ln>
        </p:spPr>
      </p:pic>
      <p:sp>
        <p:nvSpPr>
          <p:cNvPr id="980" name="Google Shape;980;p85"/>
          <p:cNvSpPr txBox="1"/>
          <p:nvPr/>
        </p:nvSpPr>
        <p:spPr>
          <a:xfrm>
            <a:off x="4279150" y="1725150"/>
            <a:ext cx="3000000" cy="153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800"/>
              <a:buFont typeface="Arial"/>
              <a:buNone/>
            </a:pPr>
            <a:r>
              <a:rPr b="1" i="0" lang="en" sz="8800" u="none" cap="none" strike="noStrike">
                <a:solidFill>
                  <a:schemeClr val="dk1"/>
                </a:solidFill>
                <a:latin typeface="Arial"/>
                <a:ea typeface="Arial"/>
                <a:cs typeface="Arial"/>
                <a:sym typeface="Arial"/>
              </a:rPr>
              <a:t>CEU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4" name="Shape 984"/>
        <p:cNvGrpSpPr/>
        <p:nvPr/>
      </p:nvGrpSpPr>
      <p:grpSpPr>
        <a:xfrm>
          <a:off x="0" y="0"/>
          <a:ext cx="0" cy="0"/>
          <a:chOff x="0" y="0"/>
          <a:chExt cx="0" cy="0"/>
        </a:xfrm>
      </p:grpSpPr>
      <p:pic>
        <p:nvPicPr>
          <p:cNvPr id="985" name="Google Shape;985;p86"/>
          <p:cNvPicPr preferRelativeResize="0"/>
          <p:nvPr/>
        </p:nvPicPr>
        <p:blipFill rotWithShape="1">
          <a:blip r:embed="rId3">
            <a:alphaModFix/>
          </a:blip>
          <a:srcRect b="0" l="0" r="0" t="0"/>
          <a:stretch/>
        </p:blipFill>
        <p:spPr>
          <a:xfrm>
            <a:off x="7947827" y="4470650"/>
            <a:ext cx="1196174" cy="672851"/>
          </a:xfrm>
          <a:prstGeom prst="rect">
            <a:avLst/>
          </a:prstGeom>
          <a:noFill/>
          <a:ln>
            <a:noFill/>
          </a:ln>
        </p:spPr>
      </p:pic>
      <p:sp>
        <p:nvSpPr>
          <p:cNvPr id="986" name="Google Shape;986;p86"/>
          <p:cNvSpPr txBox="1"/>
          <p:nvPr/>
        </p:nvSpPr>
        <p:spPr>
          <a:xfrm>
            <a:off x="912075" y="755850"/>
            <a:ext cx="7102200" cy="35547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2900"/>
              <a:buFont typeface="Arial"/>
              <a:buNone/>
            </a:pPr>
            <a:r>
              <a:rPr b="0" i="1" lang="en" sz="2900" u="none" cap="none" strike="noStrike">
                <a:solidFill>
                  <a:schemeClr val="dk1"/>
                </a:solidFill>
                <a:latin typeface="Arial"/>
                <a:ea typeface="Arial"/>
                <a:cs typeface="Arial"/>
                <a:sym typeface="Arial"/>
              </a:rPr>
              <a:t>Some people want it to happen, </a:t>
            </a:r>
            <a:endParaRPr b="0" i="1" sz="29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2900"/>
              <a:buFont typeface="Arial"/>
              <a:buNone/>
            </a:pPr>
            <a:r>
              <a:rPr b="0" i="1" lang="en" sz="2900" u="none" cap="none" strike="noStrike">
                <a:solidFill>
                  <a:schemeClr val="dk1"/>
                </a:solidFill>
                <a:latin typeface="Arial"/>
                <a:ea typeface="Arial"/>
                <a:cs typeface="Arial"/>
                <a:sym typeface="Arial"/>
              </a:rPr>
              <a:t>some wish it would happen, </a:t>
            </a:r>
            <a:endParaRPr b="0" i="1" sz="29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2900"/>
              <a:buFont typeface="Arial"/>
              <a:buNone/>
            </a:pPr>
            <a:r>
              <a:rPr b="0" i="1" lang="en" sz="2900" u="none" cap="none" strike="noStrike">
                <a:solidFill>
                  <a:schemeClr val="dk1"/>
                </a:solidFill>
                <a:latin typeface="Arial"/>
                <a:ea typeface="Arial"/>
                <a:cs typeface="Arial"/>
                <a:sym typeface="Arial"/>
              </a:rPr>
              <a:t>others make it</a:t>
            </a:r>
            <a:r>
              <a:rPr b="0" i="1" lang="en" sz="4700" u="none" cap="none" strike="noStrike">
                <a:solidFill>
                  <a:schemeClr val="dk1"/>
                </a:solidFill>
                <a:latin typeface="Arial"/>
                <a:ea typeface="Arial"/>
                <a:cs typeface="Arial"/>
                <a:sym typeface="Arial"/>
              </a:rPr>
              <a:t> </a:t>
            </a:r>
            <a:r>
              <a:rPr b="0" i="1" lang="en" sz="2900" u="none" cap="none" strike="noStrike">
                <a:solidFill>
                  <a:schemeClr val="dk1"/>
                </a:solidFill>
                <a:latin typeface="Arial"/>
                <a:ea typeface="Arial"/>
                <a:cs typeface="Arial"/>
                <a:sym typeface="Arial"/>
              </a:rPr>
              <a:t>happen.</a:t>
            </a:r>
            <a:r>
              <a:rPr b="0" i="1" lang="en" sz="3000" u="none" cap="none" strike="noStrike">
                <a:solidFill>
                  <a:schemeClr val="dk1"/>
                </a:solidFill>
                <a:latin typeface="Arial"/>
                <a:ea typeface="Arial"/>
                <a:cs typeface="Arial"/>
                <a:sym typeface="Arial"/>
              </a:rPr>
              <a:t> </a:t>
            </a:r>
            <a:endParaRPr b="0" i="1" sz="30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4800"/>
              <a:buFont typeface="Arial"/>
              <a:buNone/>
            </a:pPr>
            <a:r>
              <a:t/>
            </a:r>
            <a:endParaRPr b="1" i="1" sz="48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4300"/>
              <a:buFont typeface="Arial"/>
              <a:buNone/>
            </a:pPr>
            <a:r>
              <a:rPr b="1" i="1" lang="en" sz="4300" u="none" cap="none" strike="noStrike">
                <a:solidFill>
                  <a:srgbClr val="CC0000"/>
                </a:solidFill>
                <a:latin typeface="Arial"/>
                <a:ea typeface="Arial"/>
                <a:cs typeface="Arial"/>
                <a:sym typeface="Arial"/>
              </a:rPr>
              <a:t>- Michael Jordan</a:t>
            </a:r>
            <a:endParaRPr b="0" i="0" sz="900" u="none" cap="none" strike="noStrike">
              <a:solidFill>
                <a:srgbClr val="CC0000"/>
              </a:solidFill>
              <a:latin typeface="Arial"/>
              <a:ea typeface="Arial"/>
              <a:cs typeface="Arial"/>
              <a:sym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0" name="Shape 990"/>
        <p:cNvGrpSpPr/>
        <p:nvPr/>
      </p:nvGrpSpPr>
      <p:grpSpPr>
        <a:xfrm>
          <a:off x="0" y="0"/>
          <a:ext cx="0" cy="0"/>
          <a:chOff x="0" y="0"/>
          <a:chExt cx="0" cy="0"/>
        </a:xfrm>
      </p:grpSpPr>
      <p:pic>
        <p:nvPicPr>
          <p:cNvPr id="991" name="Google Shape;991;p87"/>
          <p:cNvPicPr preferRelativeResize="0"/>
          <p:nvPr/>
        </p:nvPicPr>
        <p:blipFill rotWithShape="1">
          <a:blip r:embed="rId3">
            <a:alphaModFix/>
          </a:blip>
          <a:srcRect b="0" l="0" r="0" t="0"/>
          <a:stretch/>
        </p:blipFill>
        <p:spPr>
          <a:xfrm>
            <a:off x="7947827" y="4470650"/>
            <a:ext cx="1196174" cy="672851"/>
          </a:xfrm>
          <a:prstGeom prst="rect">
            <a:avLst/>
          </a:prstGeom>
          <a:noFill/>
          <a:ln>
            <a:noFill/>
          </a:ln>
        </p:spPr>
      </p:pic>
      <p:pic>
        <p:nvPicPr>
          <p:cNvPr id="992" name="Google Shape;992;p87"/>
          <p:cNvPicPr preferRelativeResize="0"/>
          <p:nvPr/>
        </p:nvPicPr>
        <p:blipFill rotWithShape="1">
          <a:blip r:embed="rId4">
            <a:alphaModFix/>
          </a:blip>
          <a:srcRect b="0" l="0" r="0" t="0"/>
          <a:stretch/>
        </p:blipFill>
        <p:spPr>
          <a:xfrm>
            <a:off x="2011680" y="1554480"/>
            <a:ext cx="4754880" cy="2194560"/>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6" name="Shape 996"/>
        <p:cNvGrpSpPr/>
        <p:nvPr/>
      </p:nvGrpSpPr>
      <p:grpSpPr>
        <a:xfrm>
          <a:off x="0" y="0"/>
          <a:ext cx="0" cy="0"/>
          <a:chOff x="0" y="0"/>
          <a:chExt cx="0" cy="0"/>
        </a:xfrm>
      </p:grpSpPr>
      <p:pic>
        <p:nvPicPr>
          <p:cNvPr id="997" name="Google Shape;997;g2f7af339eb0_0_12"/>
          <p:cNvPicPr preferRelativeResize="0"/>
          <p:nvPr/>
        </p:nvPicPr>
        <p:blipFill rotWithShape="1">
          <a:blip r:embed="rId3">
            <a:alphaModFix/>
          </a:blip>
          <a:srcRect b="0" l="0" r="0" t="0"/>
          <a:stretch/>
        </p:blipFill>
        <p:spPr>
          <a:xfrm>
            <a:off x="7947827" y="4470650"/>
            <a:ext cx="1196174" cy="6728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